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AD6F-CBCF-477A-80F2-22D947152D4C}" type="datetimeFigureOut">
              <a:rPr lang="ru-RU" smtClean="0"/>
              <a:t>06.01.2012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EC70-A083-4CBC-A118-CA1D157127A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30425"/>
            <a:ext cx="7815290" cy="1655765"/>
          </a:xfrm>
        </p:spPr>
        <p:txBody>
          <a:bodyPr/>
          <a:lstStyle/>
          <a:p>
            <a:r>
              <a:rPr lang="ru-RU" i="1" dirty="0" smtClean="0"/>
              <a:t>С  Рождеством Христовым!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14686"/>
            <a:ext cx="6400800" cy="3000396"/>
          </a:xfrm>
        </p:spPr>
        <p:txBody>
          <a:bodyPr>
            <a:normAutofit/>
          </a:bodyPr>
          <a:lstStyle/>
          <a:p>
            <a:r>
              <a:rPr lang="ru-RU" i="1" dirty="0"/>
              <a:t>(</a:t>
            </a:r>
            <a:r>
              <a:rPr lang="ru-RU" i="1" dirty="0" smtClean="0"/>
              <a:t>Старинные открытки)</a:t>
            </a:r>
          </a:p>
          <a:p>
            <a:endParaRPr lang="ru-RU" dirty="0"/>
          </a:p>
          <a:p>
            <a:pPr algn="r"/>
            <a:r>
              <a:rPr lang="ru-RU" sz="2800" dirty="0" smtClean="0"/>
              <a:t>Презентацию выполнил </a:t>
            </a:r>
          </a:p>
          <a:p>
            <a:pPr algn="r"/>
            <a:r>
              <a:rPr lang="ru-RU" sz="2800" dirty="0" smtClean="0"/>
              <a:t>Джебко Игорь</a:t>
            </a:r>
            <a:endParaRPr lang="ru-RU" sz="2800" dirty="0"/>
          </a:p>
        </p:txBody>
      </p:sp>
      <p:pic>
        <p:nvPicPr>
          <p:cNvPr id="4" name="Рисунок 3" descr="roz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85728"/>
            <a:ext cx="1988479" cy="2286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794274_1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714356"/>
            <a:ext cx="3543314" cy="5733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787065_R3_ELKA_ang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6"/>
            <a:ext cx="3663341" cy="5833345"/>
          </a:xfrm>
          <a:prstGeom prst="rect">
            <a:avLst/>
          </a:prstGeom>
        </p:spPr>
      </p:pic>
      <p:pic>
        <p:nvPicPr>
          <p:cNvPr id="4" name="Рисунок 3" descr="13789237_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04"/>
            <a:ext cx="3357586" cy="576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789361_1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4833966" cy="3035731"/>
          </a:xfrm>
          <a:prstGeom prst="rect">
            <a:avLst/>
          </a:prstGeom>
        </p:spPr>
      </p:pic>
      <p:pic>
        <p:nvPicPr>
          <p:cNvPr id="4" name="Рисунок 3" descr="13789605_1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429000"/>
            <a:ext cx="4786346" cy="320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89720_1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00042"/>
            <a:ext cx="3857652" cy="6027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90388_1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901440" cy="6096000"/>
          </a:xfrm>
          <a:prstGeom prst="rect">
            <a:avLst/>
          </a:prstGeom>
        </p:spPr>
      </p:pic>
      <p:pic>
        <p:nvPicPr>
          <p:cNvPr id="4" name="Рисунок 3" descr="13792263_1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290"/>
            <a:ext cx="3877056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e3e7ae31f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9" y="390737"/>
            <a:ext cx="5223773" cy="3395453"/>
          </a:xfrm>
          <a:prstGeom prst="rect">
            <a:avLst/>
          </a:prstGeom>
        </p:spPr>
      </p:pic>
      <p:pic>
        <p:nvPicPr>
          <p:cNvPr id="4" name="Рисунок 3" descr="13793948_1_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642341"/>
            <a:ext cx="5000660" cy="302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643050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Источники: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http://www.liveinternet.ru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 http://www.livejournal.ru/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14489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3779520" cy="6096000"/>
          </a:xfrm>
          <a:prstGeom prst="rect">
            <a:avLst/>
          </a:prstGeom>
        </p:spPr>
      </p:pic>
      <p:pic>
        <p:nvPicPr>
          <p:cNvPr id="5" name="Рисунок 4" descr="13790834_1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7166"/>
            <a:ext cx="3913632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55699_srojdestvom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3786214" cy="5915960"/>
          </a:xfrm>
          <a:prstGeom prst="rect">
            <a:avLst/>
          </a:prstGeom>
        </p:spPr>
      </p:pic>
      <p:pic>
        <p:nvPicPr>
          <p:cNvPr id="5" name="Рисунок 4" descr="13790582_1_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5" y="428604"/>
            <a:ext cx="3801346" cy="5976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61833_1199614408_rojdestvo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3938016" cy="6096000"/>
          </a:xfrm>
          <a:prstGeom prst="rect">
            <a:avLst/>
          </a:prstGeom>
        </p:spPr>
      </p:pic>
      <p:pic>
        <p:nvPicPr>
          <p:cNvPr id="5" name="Рисунок 4" descr="13790477_1199627494_srojdestvom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04"/>
            <a:ext cx="3767154" cy="6056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61835_1199614429_srojdestvom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638565" cy="5793893"/>
          </a:xfrm>
          <a:prstGeom prst="rect">
            <a:avLst/>
          </a:prstGeom>
        </p:spPr>
      </p:pic>
      <p:pic>
        <p:nvPicPr>
          <p:cNvPr id="5" name="Рисунок 4" descr="13789890_1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04"/>
            <a:ext cx="3757149" cy="5834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65174_0000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3929079" cy="5953150"/>
          </a:xfrm>
          <a:prstGeom prst="rect">
            <a:avLst/>
          </a:prstGeom>
        </p:spPr>
      </p:pic>
      <p:pic>
        <p:nvPicPr>
          <p:cNvPr id="5" name="Рисунок 4" descr="13786499_rojdestvo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3803155" cy="590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85913_srojdestvom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0"/>
            <a:ext cx="3533789" cy="5487250"/>
          </a:xfrm>
          <a:prstGeom prst="rect">
            <a:avLst/>
          </a:prstGeom>
        </p:spPr>
      </p:pic>
      <p:pic>
        <p:nvPicPr>
          <p:cNvPr id="5" name="Рисунок 4" descr="13786444_1694379_rojdestvo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00042"/>
            <a:ext cx="35327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793026_1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3469"/>
            <a:ext cx="3643338" cy="5838683"/>
          </a:xfrm>
          <a:prstGeom prst="rect">
            <a:avLst/>
          </a:prstGeom>
        </p:spPr>
      </p:pic>
      <p:pic>
        <p:nvPicPr>
          <p:cNvPr id="5" name="Рисунок 4" descr="13793074_1_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3643338" cy="5801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793229_1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3500462" cy="5452433"/>
          </a:xfrm>
          <a:prstGeom prst="rect">
            <a:avLst/>
          </a:prstGeom>
        </p:spPr>
      </p:pic>
      <p:pic>
        <p:nvPicPr>
          <p:cNvPr id="4" name="Рисунок 3" descr="13794136_1_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785794"/>
            <a:ext cx="3643338" cy="5520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23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  Рождеством Христовым!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Рождества Христова</dc:title>
  <dc:creator>Админ</dc:creator>
  <cp:lastModifiedBy>Админ</cp:lastModifiedBy>
  <cp:revision>4</cp:revision>
  <dcterms:created xsi:type="dcterms:W3CDTF">2012-01-06T07:29:06Z</dcterms:created>
  <dcterms:modified xsi:type="dcterms:W3CDTF">2012-01-06T08:02:54Z</dcterms:modified>
</cp:coreProperties>
</file>