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257" r:id="rId2"/>
    <p:sldId id="317" r:id="rId3"/>
    <p:sldId id="318" r:id="rId4"/>
    <p:sldId id="316" r:id="rId5"/>
    <p:sldId id="324" r:id="rId6"/>
    <p:sldId id="303" r:id="rId7"/>
    <p:sldId id="268" r:id="rId8"/>
    <p:sldId id="309" r:id="rId9"/>
    <p:sldId id="310" r:id="rId10"/>
    <p:sldId id="311" r:id="rId11"/>
    <p:sldId id="313" r:id="rId12"/>
    <p:sldId id="315" r:id="rId13"/>
    <p:sldId id="283" r:id="rId14"/>
    <p:sldId id="327" r:id="rId15"/>
    <p:sldId id="332" r:id="rId16"/>
    <p:sldId id="32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660"/>
  </p:normalViewPr>
  <p:slideViewPr>
    <p:cSldViewPr>
      <p:cViewPr>
        <p:scale>
          <a:sx n="105" d="100"/>
          <a:sy n="105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36834-1323-4600-82CA-51407F28C116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FAEE-47B4-47D5-B941-23D2AB7480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7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FAEE-47B4-47D5-B941-23D2AB748007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E4A65F-929A-47C8-83EC-2B8FF0BEC469}" type="slidenum">
              <a:rPr lang="ru-RU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AD27-5510-4000-8AFC-4A262F6AF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309BFF-7171-4A93-BF81-BD8DAB968B51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5CDEE-0304-4CC6-9124-586DB009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rpt=simage&amp;text=%D0%92%D1%80%D0%B5%D0%B4%20%D0%BA%D1%83%D1%80%D0%B5%D0%BD%D0%B8%D1%8F%20%D0%B4%D0%BB%D1%8F%20%D0%B4%D0%B5%D1%82%D0%B5%D0%B9%20-%D0%BA%D0%B0%D1%80%D1%82%D0%B8%D0%BD%D0%BA%D0%B8&amp;img_url=www.sk3000.com.ua/images/material-gallery/432/367-0.gif&amp;spsite=fake-005-2817750.ru&amp;p=2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ihi.ru/pics/2009/11/15/1447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eky.ru/uploads/posts/2009-04/1240301180_kids-pictures-no-smoking-003-neky.ru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124744"/>
            <a:ext cx="8858280" cy="1857387"/>
          </a:xfrm>
        </p:spPr>
        <p:txBody>
          <a:bodyPr/>
          <a:lstStyle/>
          <a:p>
            <a:r>
              <a:rPr lang="ru-RU" sz="5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Курить – здоровью вредить!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8551" y="188640"/>
            <a:ext cx="5248275" cy="91598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14414" y="4214818"/>
            <a:ext cx="5248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491880" y="4149725"/>
            <a:ext cx="565212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</a:rPr>
              <a:t>Здоровье – не всё, но всё без </a:t>
            </a:r>
          </a:p>
          <a:p>
            <a:pPr>
              <a:spcBef>
                <a:spcPct val="20000"/>
              </a:spcBef>
            </a:pP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</a:rPr>
              <a:t>здоровья ничто. </a:t>
            </a:r>
            <a:endParaRPr lang="ru-RU" sz="3200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</a:rPr>
              <a:t>Сократ</a:t>
            </a: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6" name="Рисунок 5" descr="http://im7-tub.yandex.net/i?id=86576099-0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714752"/>
            <a:ext cx="2214578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b="1" dirty="0"/>
              <a:t>Зубы курильщика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1183"/>
            <a:ext cx="39582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8686800" cy="5429264"/>
          </a:xfrm>
          <a:ln>
            <a:solidFill>
              <a:srgbClr val="C00000"/>
            </a:solidFill>
          </a:ln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3200" b="1" i="1" dirty="0" smtClean="0">
                <a:ln w="50800"/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* Курение загрязняет лёгкие.</a:t>
            </a:r>
          </a:p>
          <a:p>
            <a:pPr>
              <a:buNone/>
            </a:pPr>
            <a:r>
              <a:rPr lang="ru-RU" sz="3200" b="1" i="1" dirty="0" smtClean="0">
                <a:ln w="50800"/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*Курение затрудняет проникновение  кислорода в организм.</a:t>
            </a:r>
          </a:p>
          <a:p>
            <a:pPr>
              <a:buNone/>
            </a:pPr>
            <a:r>
              <a:rPr lang="ru-RU" sz="3200" b="1" i="1" dirty="0" smtClean="0">
                <a:ln w="50800"/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* Курение затрудняет нормальную работу сердца, оно быстро изнашивается.</a:t>
            </a:r>
          </a:p>
          <a:p>
            <a:pPr>
              <a:buNone/>
            </a:pPr>
            <a:r>
              <a:rPr lang="ru-RU" sz="3200" b="1" i="1" dirty="0" smtClean="0">
                <a:ln w="50800"/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*От курения желтеют зубы,</a:t>
            </a:r>
          </a:p>
          <a:p>
            <a:pPr>
              <a:buFont typeface="Arial" charset="0"/>
              <a:buChar char="•"/>
            </a:pPr>
            <a:r>
              <a:rPr lang="ru-RU" sz="3200" b="1" i="1" dirty="0" smtClean="0">
                <a:ln w="50800"/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появляется дурной запах  во рту.</a:t>
            </a:r>
          </a:p>
          <a:p>
            <a:pPr>
              <a:buNone/>
            </a:pP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*</a:t>
            </a:r>
            <a:r>
              <a:rPr lang="ru-RU" sz="32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Каждая сигарета отнимает от 5 </a:t>
            </a:r>
          </a:p>
          <a:p>
            <a:pPr>
              <a:buNone/>
            </a:pPr>
            <a:r>
              <a:rPr lang="ru-RU" sz="32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   до 15 минут жизни.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i-main-pic" descr="Картинка 1 из 894">
            <a:hlinkClick r:id="rId2" tgtFrame="_blank"/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7984" y="4735488"/>
            <a:ext cx="2286016" cy="21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501122" cy="5286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По данным Всемирной Организации Здравоохранения:</a:t>
            </a:r>
          </a:p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ЕЖЕГОДНО  ОТ КУРЕНИЯ УМИРАЮТ</a:t>
            </a:r>
            <a:endParaRPr lang="ru-RU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ahoma" pitchFamily="34" charset="0"/>
              </a:rPr>
              <a:t>3 миллиона человек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01122" cy="98903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Как ты понимаешь пословицы?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000240"/>
            <a:ext cx="7358114" cy="407196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Курильщик–сам себе могильщик. </a:t>
            </a:r>
          </a:p>
          <a:p>
            <a:pPr lvl="0"/>
            <a:endParaRPr lang="ru-RU" sz="4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Табак – забава для 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дураков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lvl="0"/>
            <a:endParaRPr lang="ru-RU" sz="4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i-main-pic" descr="Картинка 7 из 573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429388" y="2714620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86916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Курящие отцы и матери сокращают не только свою жизнь, но и жизнь своих детей.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326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И если жизнь важна</a:t>
            </a:r>
          </a:p>
          <a:p>
            <a:r>
              <a:rPr lang="ru-RU" sz="2800" b="1" dirty="0"/>
              <a:t>И вам она нужна,</a:t>
            </a:r>
            <a:br>
              <a:rPr lang="ru-RU" sz="2800" b="1" dirty="0"/>
            </a:br>
            <a:r>
              <a:rPr lang="ru-RU" sz="2800" b="1" dirty="0"/>
              <a:t>Возьми друзей за руки и борись.</a:t>
            </a:r>
            <a:br>
              <a:rPr lang="ru-RU" sz="2800" b="1" dirty="0"/>
            </a:br>
            <a:r>
              <a:rPr lang="ru-RU" sz="2800" b="1" dirty="0"/>
              <a:t>Труд, физкультура, спорт –</a:t>
            </a:r>
          </a:p>
          <a:p>
            <a:r>
              <a:rPr lang="ru-RU" sz="2800" b="1" dirty="0"/>
              <a:t>И это наш девиз!</a:t>
            </a:r>
            <a:br>
              <a:rPr lang="ru-RU" sz="2800" b="1" dirty="0"/>
            </a:br>
            <a:r>
              <a:rPr lang="ru-RU" sz="2800" b="1" dirty="0"/>
              <a:t>Здоровый образ жизни – это жизнь!</a:t>
            </a:r>
            <a:br>
              <a:rPr lang="ru-RU" sz="2800" b="1" dirty="0"/>
            </a:br>
            <a:r>
              <a:rPr lang="ru-RU" sz="2800" b="1" dirty="0"/>
              <a:t>Здоровый образ жизни – наша жизнь!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730" y="692695"/>
            <a:ext cx="4078728" cy="54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8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54864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сем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спасибо!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714316" y="3789040"/>
            <a:ext cx="8072526" cy="1354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Б</a:t>
            </a:r>
            <a:r>
              <a:rPr lang="ru-RU" sz="3600" b="1" kern="1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удьте здоровы</a:t>
            </a:r>
            <a:r>
              <a:rPr lang="en-US" sz="3600" b="1" kern="1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и счастливы!</a:t>
            </a:r>
            <a:endParaRPr lang="ru-RU" sz="3600" b="1" kern="1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9700" name="Picture 4" descr="MCj043820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282825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66800" y="1844824"/>
            <a:ext cx="7467600" cy="1461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дравствуйте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!</a:t>
            </a:r>
          </a:p>
        </p:txBody>
      </p:sp>
      <p:pic>
        <p:nvPicPr>
          <p:cNvPr id="6147" name="Picture 3" descr="MCj04404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505200"/>
            <a:ext cx="3108325" cy="3108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такое здоровье?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7307" y="1571612"/>
            <a:ext cx="8856693" cy="492922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Здоровье - это когда тебе хорошо.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Здоровье - это когда ничего не болит.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Здоровье - это от слова «здорово».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Здоровье - это красота.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Здоровье - это сила и т.д.</a:t>
            </a:r>
          </a:p>
          <a:p>
            <a:pPr>
              <a:lnSpc>
                <a:spcPct val="80000"/>
              </a:lnSpc>
            </a:pPr>
            <a:endParaRPr lang="ru-RU" sz="2800" b="1" dirty="0">
              <a:ln w="11430"/>
              <a:solidFill>
                <a:schemeClr val="accent6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Всемирная организация здравоохранения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u="sng" dirty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«Здоровье - это не только отсутствие болезней, это состояние физического, психического и социального благополучия».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564188" cy="552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С</a:t>
            </a:r>
            <a:r>
              <a:rPr lang="ru-RU" sz="4000" dirty="0" smtClean="0">
                <a:solidFill>
                  <a:srgbClr val="FF0000"/>
                </a:solidFill>
              </a:rPr>
              <a:t>лагаемые </a:t>
            </a:r>
            <a:r>
              <a:rPr lang="ru-RU" sz="4000" dirty="0">
                <a:solidFill>
                  <a:srgbClr val="FF0000"/>
                </a:solidFill>
              </a:rPr>
              <a:t>здоровья</a:t>
            </a:r>
            <a:r>
              <a:rPr lang="ru-RU" sz="4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6875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229600" cy="58705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4400" b="1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НИКОТИН</a:t>
            </a:r>
            <a:r>
              <a:rPr lang="ru-RU" sz="4400" b="1" dirty="0" smtClean="0"/>
              <a:t>- </a:t>
            </a:r>
            <a:r>
              <a:rPr lang="ru-RU" sz="4000" b="1" dirty="0" smtClean="0"/>
              <a:t>СИЛЬНЕЙШИЙ</a:t>
            </a:r>
            <a:r>
              <a:rPr lang="ru-RU" sz="4400" b="1" dirty="0" smtClean="0"/>
              <a:t> 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ЯД</a:t>
            </a:r>
            <a:r>
              <a:rPr lang="ru-RU" sz="4400" b="1" dirty="0" smtClean="0"/>
              <a:t>, </a:t>
            </a:r>
            <a:r>
              <a:rPr lang="ru-RU" sz="4000" b="1" dirty="0" smtClean="0"/>
              <a:t>КОТОРЫЙ ДЕЙСТВУЕТ НА НЕРВНУЮ СИСТЕМУ, ПИЩЕВАРЕНИЕ, НА ДЫХАТЕЛЬНУЮ И СЕРДЕЧНО- СОСУДИСТУЮ СИСТЕМУ. </a:t>
            </a:r>
          </a:p>
          <a:p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НИКОТИН УБИВАЕТ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4348" y="1571611"/>
            <a:ext cx="7500990" cy="49530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1 капля –  ПТИЦУ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3-6 капель – </a:t>
            </a:r>
            <a:r>
              <a:rPr lang="ru-RU" dirty="0">
                <a:solidFill>
                  <a:schemeClr val="bg1"/>
                </a:solidFill>
              </a:rPr>
              <a:t>ЛОЩАДЬ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0,5 – 2 капель – СОБАКУ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0,01-0,08 </a:t>
            </a:r>
            <a:r>
              <a:rPr lang="ru-RU" dirty="0" smtClean="0">
                <a:solidFill>
                  <a:schemeClr val="bg1"/>
                </a:solidFill>
              </a:rPr>
              <a:t>гр.- ЧЕЛОВЕКА</a:t>
            </a: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900" y="468312"/>
            <a:ext cx="5664200" cy="59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563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8686800" cy="1357298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4" descr="10_легкие здоровые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11_легкие курильщи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2928934"/>
            <a:ext cx="4125912" cy="35179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891884" y="3965182"/>
            <a:ext cx="5216562" cy="794"/>
          </a:xfrm>
          <a:prstGeom prst="line">
            <a:avLst/>
          </a:prstGeom>
          <a:ln w="635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364" y="1484784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Лёгкие здорового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 человека</a:t>
            </a:r>
            <a:endParaRPr lang="ru-RU" sz="4000" b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187" y="1357298"/>
            <a:ext cx="295612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rgbClr val="C00000"/>
                </a:solidFill>
              </a:rPr>
              <a:t>Лёгкие </a:t>
            </a:r>
          </a:p>
          <a:p>
            <a:pPr algn="ctr"/>
            <a:r>
              <a:rPr lang="ru-RU" sz="4000" b="1" dirty="0" smtClean="0">
                <a:ln w="50800"/>
                <a:solidFill>
                  <a:srgbClr val="C00000"/>
                </a:solidFill>
              </a:rPr>
              <a:t>курильщика</a:t>
            </a:r>
            <a:endParaRPr lang="ru-RU" sz="40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87484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dirty="0" smtClean="0">
                <a:ln w="50800"/>
                <a:solidFill>
                  <a:schemeClr val="tx1"/>
                </a:solidFill>
              </a:rPr>
              <a:t>Больше всего от курения страдают лёгкие</a:t>
            </a:r>
            <a:endParaRPr lang="ru-RU" sz="4000" b="1" i="1" dirty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643192" cy="12101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C0099"/>
                </a:solidFill>
              </a:rPr>
              <a:t>Сердце</a:t>
            </a:r>
          </a:p>
        </p:txBody>
      </p:sp>
      <p:pic>
        <p:nvPicPr>
          <p:cNvPr id="18437" name="Picture 5" descr="7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564904"/>
            <a:ext cx="3096344" cy="354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547523"/>
            <a:ext cx="3024336" cy="356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682</TotalTime>
  <Words>257</Words>
  <Application>Microsoft Office PowerPoint</Application>
  <PresentationFormat>Экран (4:3)</PresentationFormat>
  <Paragraphs>59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Курить – здоровью вредить!</vt:lpstr>
      <vt:lpstr>Презентация PowerPoint</vt:lpstr>
      <vt:lpstr>Что такое здоровье? </vt:lpstr>
      <vt:lpstr>Слагаемые здоровья </vt:lpstr>
      <vt:lpstr>Презентация PowerPoint</vt:lpstr>
      <vt:lpstr>НИКОТИН УБИВАЕТ:</vt:lpstr>
      <vt:lpstr>Презентация PowerPoint</vt:lpstr>
      <vt:lpstr>Презентация PowerPoint</vt:lpstr>
      <vt:lpstr>Сердце</vt:lpstr>
      <vt:lpstr>Зубы курильщика</vt:lpstr>
      <vt:lpstr>ЗАПОМНИ!</vt:lpstr>
      <vt:lpstr>Презентация PowerPoint</vt:lpstr>
      <vt:lpstr>Как ты понимаешь пословицы?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Курить – здоровью вредить!</dc:title>
  <dc:creator>Admin</dc:creator>
  <cp:lastModifiedBy>Виктор</cp:lastModifiedBy>
  <cp:revision>73</cp:revision>
  <dcterms:created xsi:type="dcterms:W3CDTF">2010-11-27T10:08:09Z</dcterms:created>
  <dcterms:modified xsi:type="dcterms:W3CDTF">2013-10-13T07:35:07Z</dcterms:modified>
</cp:coreProperties>
</file>