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9427-5E21-4964-81B3-C8FB3BEDD1F4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6BE21-E198-45F3-B493-42901284D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rgbClr val="FFC0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15436" cy="7143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</a:br>
            <a:r>
              <a:rPr lang="en-US" sz="1800" b="1" dirty="0" smtClean="0">
                <a:solidFill>
                  <a:srgbClr val="C00000"/>
                </a:solidFill>
                <a:latin typeface="Arbat-Bold" pitchFamily="2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Arbat-Bold" pitchFamily="2" charset="0"/>
              </a:rPr>
            </a:br>
            <a:r>
              <a:rPr lang="en-US" sz="1800" b="1" dirty="0" smtClean="0">
                <a:solidFill>
                  <a:srgbClr val="C00000"/>
                </a:solidFill>
                <a:latin typeface="Arbat-Bold" pitchFamily="2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Arbat-Bold" pitchFamily="2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  <a:t>Кружок  «Мастерская соленого теста»</a:t>
            </a:r>
            <a:r>
              <a:rPr lang="en-US" sz="1800" b="1" dirty="0" smtClean="0">
                <a:solidFill>
                  <a:srgbClr val="C00000"/>
                </a:solidFill>
                <a:latin typeface="Arbat-Bold" pitchFamily="2" charset="0"/>
              </a:rPr>
              <a:t/>
            </a:r>
            <a:br>
              <a:rPr lang="en-US" sz="1800" b="1" dirty="0" smtClean="0">
                <a:solidFill>
                  <a:srgbClr val="C00000"/>
                </a:solidFill>
                <a:latin typeface="Arbat-Bold" pitchFamily="2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  <a:t>Руководитель: Сивцева С.Д.</a:t>
            </a:r>
            <a:br>
              <a:rPr lang="ru-RU" sz="1800" b="1" dirty="0" smtClean="0">
                <a:solidFill>
                  <a:srgbClr val="C00000"/>
                </a:solidFill>
                <a:latin typeface="Arbat-Bold" pitchFamily="2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dventure" pitchFamily="2" charset="0"/>
              </a:rPr>
              <a:t>Цель: </a:t>
            </a:r>
            <a:r>
              <a:rPr lang="ru-RU" sz="1800" b="1" dirty="0">
                <a:solidFill>
                  <a:srgbClr val="0070C0"/>
                </a:solidFill>
                <a:latin typeface="Adventure" pitchFamily="2" charset="0"/>
              </a:rPr>
              <a:t>научить лепке из солёного теста, развивая речь, художественные способности, абстрактное и логическое мышление, воображение, аккуратность и самостоятельнос</a:t>
            </a:r>
            <a:r>
              <a:rPr lang="ru-RU" sz="1800" dirty="0">
                <a:solidFill>
                  <a:srgbClr val="0070C0"/>
                </a:solidFill>
                <a:latin typeface="Adventure" pitchFamily="2" charset="0"/>
              </a:rPr>
              <a:t>ть.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endParaRPr lang="ru-RU" sz="1800" dirty="0">
              <a:latin typeface="Arbat-Bold" pitchFamily="2" charset="0"/>
            </a:endParaRPr>
          </a:p>
        </p:txBody>
      </p:sp>
      <p:pic>
        <p:nvPicPr>
          <p:cNvPr id="4" name="Picture 2" descr="G:\DCIM\111___11\IMG_1191.JPG"/>
          <p:cNvPicPr>
            <a:picLocks noChangeAspect="1" noChangeArrowheads="1"/>
          </p:cNvPicPr>
          <p:nvPr/>
        </p:nvPicPr>
        <p:blipFill>
          <a:blip r:embed="rId2" cstate="print"/>
          <a:srcRect l="6367" b="14806"/>
          <a:stretch>
            <a:fillRect/>
          </a:stretch>
        </p:blipFill>
        <p:spPr bwMode="auto">
          <a:xfrm rot="4927669">
            <a:off x="266849" y="1718483"/>
            <a:ext cx="1914661" cy="1306579"/>
          </a:xfrm>
          <a:prstGeom prst="rect">
            <a:avLst/>
          </a:prstGeom>
          <a:noFill/>
        </p:spPr>
      </p:pic>
      <p:pic>
        <p:nvPicPr>
          <p:cNvPr id="5" name="Picture 3" descr="G:\DCIM\111___11\IMG_11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500174"/>
            <a:ext cx="3143272" cy="2214578"/>
          </a:xfrm>
          <a:prstGeom prst="rect">
            <a:avLst/>
          </a:prstGeom>
          <a:noFill/>
        </p:spPr>
      </p:pic>
      <p:pic>
        <p:nvPicPr>
          <p:cNvPr id="6" name="Picture 4" descr="G:\DCIM\111___11\IMG_11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188248">
            <a:off x="-135112" y="3066905"/>
            <a:ext cx="1423237" cy="1067428"/>
          </a:xfrm>
          <a:prstGeom prst="rect">
            <a:avLst/>
          </a:prstGeom>
          <a:noFill/>
        </p:spPr>
      </p:pic>
      <p:pic>
        <p:nvPicPr>
          <p:cNvPr id="7" name="Picture 5" descr="G:\DCIM\111___11\IMG_11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6704821" y="1581932"/>
            <a:ext cx="2368572" cy="1776429"/>
          </a:xfrm>
          <a:prstGeom prst="rect">
            <a:avLst/>
          </a:prstGeom>
          <a:noFill/>
        </p:spPr>
      </p:pic>
      <p:pic>
        <p:nvPicPr>
          <p:cNvPr id="8" name="Picture 6" descr="G:\DCIM\111___11\IMG_119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2125248" y="4947058"/>
            <a:ext cx="1857389" cy="1393042"/>
          </a:xfrm>
          <a:prstGeom prst="rect">
            <a:avLst/>
          </a:prstGeom>
          <a:noFill/>
        </p:spPr>
      </p:pic>
      <p:pic>
        <p:nvPicPr>
          <p:cNvPr id="10" name="Picture 8" descr="G:\DCIM\111___11\IMG_1213.JPG"/>
          <p:cNvPicPr>
            <a:picLocks noChangeAspect="1" noChangeArrowheads="1"/>
          </p:cNvPicPr>
          <p:nvPr/>
        </p:nvPicPr>
        <p:blipFill>
          <a:blip r:embed="rId7" cstate="print"/>
          <a:srcRect l="8136" t="5005" r="5189"/>
          <a:stretch>
            <a:fillRect/>
          </a:stretch>
        </p:blipFill>
        <p:spPr bwMode="auto">
          <a:xfrm>
            <a:off x="7000892" y="3857628"/>
            <a:ext cx="1892502" cy="1785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9" descr="G:\DCIM\111___11\IMG_1214.JPG"/>
          <p:cNvPicPr>
            <a:picLocks noChangeAspect="1" noChangeArrowheads="1"/>
          </p:cNvPicPr>
          <p:nvPr/>
        </p:nvPicPr>
        <p:blipFill>
          <a:blip r:embed="rId8" cstate="print"/>
          <a:srcRect l="7208" t="6477" r="4401"/>
          <a:stretch>
            <a:fillRect/>
          </a:stretch>
        </p:blipFill>
        <p:spPr bwMode="auto">
          <a:xfrm>
            <a:off x="5715008" y="2830698"/>
            <a:ext cx="1305424" cy="1795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2" descr="G:\DCIM\111___11\IMG_1204.JPG"/>
          <p:cNvPicPr>
            <a:picLocks noChangeAspect="1" noChangeArrowheads="1"/>
          </p:cNvPicPr>
          <p:nvPr/>
        </p:nvPicPr>
        <p:blipFill>
          <a:blip r:embed="rId9" cstate="print"/>
          <a:srcRect l="11674"/>
          <a:stretch>
            <a:fillRect/>
          </a:stretch>
        </p:blipFill>
        <p:spPr bwMode="auto">
          <a:xfrm>
            <a:off x="3643306" y="3786190"/>
            <a:ext cx="1777029" cy="1508922"/>
          </a:xfrm>
          <a:prstGeom prst="rect">
            <a:avLst/>
          </a:prstGeom>
          <a:noFill/>
        </p:spPr>
      </p:pic>
      <p:pic>
        <p:nvPicPr>
          <p:cNvPr id="13" name="Picture 10" descr="G:\DCIM\111___11\IMG_121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2976" y="3643313"/>
            <a:ext cx="1285884" cy="1714513"/>
          </a:xfrm>
          <a:prstGeom prst="rect">
            <a:avLst/>
          </a:prstGeom>
          <a:noFill/>
        </p:spPr>
      </p:pic>
      <p:pic>
        <p:nvPicPr>
          <p:cNvPr id="14" name="Picture 11" descr="G:\DCIM\111___11\IMG_1215.JPG"/>
          <p:cNvPicPr>
            <a:picLocks noChangeAspect="1" noChangeArrowheads="1"/>
          </p:cNvPicPr>
          <p:nvPr/>
        </p:nvPicPr>
        <p:blipFill>
          <a:blip r:embed="rId11" cstate="print"/>
          <a:srcRect t="8839"/>
          <a:stretch>
            <a:fillRect/>
          </a:stretch>
        </p:blipFill>
        <p:spPr bwMode="auto">
          <a:xfrm>
            <a:off x="142844" y="5000636"/>
            <a:ext cx="1180971" cy="14354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7" descr="G:\DCIM\111___11\IMG_1196.JPG"/>
          <p:cNvPicPr>
            <a:picLocks noChangeAspect="1" noChangeArrowheads="1"/>
          </p:cNvPicPr>
          <p:nvPr/>
        </p:nvPicPr>
        <p:blipFill>
          <a:blip r:embed="rId12" cstate="print"/>
          <a:srcRect l="11342" t="11100" r="4859"/>
          <a:stretch>
            <a:fillRect/>
          </a:stretch>
        </p:blipFill>
        <p:spPr bwMode="auto">
          <a:xfrm rot="5400000">
            <a:off x="5029534" y="4900292"/>
            <a:ext cx="1814609" cy="14437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Кружок  «Мастерская соленого теста» Руководитель: Сивцева С.Д. Цель: научить лепке из солёного теста, развивая речь, художественные способности, абстрактное и логическое мышление, воображение, аккуратность и самостоятельность.   </vt:lpstr>
    </vt:vector>
  </TitlesOfParts>
  <Company>Moon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 «Мастерская соленого теста» Цель: научить лепке из солёного теста, развивая речь, художественные способности, абстрактное и логическое мышление, воображение, аккуратность и самостоятельность.   </dc:title>
  <dc:creator>Wiseman</dc:creator>
  <cp:lastModifiedBy>7кабинет</cp:lastModifiedBy>
  <cp:revision>12</cp:revision>
  <dcterms:created xsi:type="dcterms:W3CDTF">2012-11-30T10:18:33Z</dcterms:created>
  <dcterms:modified xsi:type="dcterms:W3CDTF">2013-10-14T10:09:38Z</dcterms:modified>
</cp:coreProperties>
</file>