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6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7D15C4-0976-4341-8E05-6F2F72CBD158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8D377A-5ACF-40D1-970E-09A7405D8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 userDrawn="1"/>
        </p:nvSpPr>
        <p:spPr>
          <a:xfrm rot="167672">
            <a:off x="2698750" y="-42863"/>
            <a:ext cx="842963" cy="6869113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" name="Группа 26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7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30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31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2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3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4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5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6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7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8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9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40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43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4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5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6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7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8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9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50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51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2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53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6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7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8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9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60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61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62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3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4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8" name="Группа 20"/>
          <p:cNvGrpSpPr>
            <a:grpSpLocks/>
          </p:cNvGrpSpPr>
          <p:nvPr userDrawn="1"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21"/>
            <p:cNvSpPr/>
            <p:nvPr/>
          </p:nvSpPr>
          <p:spPr>
            <a:xfrm>
              <a:off x="2999566" y="4929671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3"/>
            <p:cNvCxnSpPr>
              <a:stCxn id="0" idx="0"/>
              <a:endCxn id="0" idx="4"/>
            </p:cNvCxnSpPr>
            <p:nvPr/>
          </p:nvCxnSpPr>
          <p:spPr>
            <a:xfrm rot="16200000" flipH="1">
              <a:off x="2748605" y="5392855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4"/>
            <p:cNvSpPr/>
            <p:nvPr/>
          </p:nvSpPr>
          <p:spPr>
            <a:xfrm>
              <a:off x="3067109" y="4880727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5"/>
            <p:cNvSpPr/>
            <p:nvPr/>
          </p:nvSpPr>
          <p:spPr>
            <a:xfrm>
              <a:off x="2999721" y="5144997"/>
              <a:ext cx="70702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2926280" y="528260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6684" y="542817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3000772" y="5571684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210498" y="5144162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85735" y="528465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906" y="542714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11551" y="5570854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1" name="Группа 33"/>
          <p:cNvGrpSpPr>
            <a:grpSpLocks/>
          </p:cNvGrpSpPr>
          <p:nvPr userDrawn="1"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2" name="Овал 34"/>
            <p:cNvSpPr/>
            <p:nvPr/>
          </p:nvSpPr>
          <p:spPr>
            <a:xfrm>
              <a:off x="3007290" y="4929357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6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7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8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2932130" y="528762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649" y="543026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219863" y="5143597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89716" y="528671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9236" y="54293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17465" y="557431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4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6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2" name="Группа 24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3" name="Овал 25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8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4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7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6" name="Овал 38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41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7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9" name="Овал 51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1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4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0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1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62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3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1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6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4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 userDrawn="1"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4063" y="4935630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1681" y="5397525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8412" y="4886422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8442" y="5293201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9391" y="5432285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528" y="557770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205" y="5148028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8290" y="5432533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6777" y="5577451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 userDrawn="1"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 userDrawn="1"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9356" y="4932054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9034" y="5397928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67850" y="4886366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5204" y="528857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5838" y="5432948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001214" y="557454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12311" y="5145213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7318" y="5289965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85400" y="5430788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2035" y="5574821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DB0A4-648C-4E0E-8CBC-922FD1AB55DC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58D333-A44E-48C7-ACBA-F970E2708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785794"/>
            <a:ext cx="6429420" cy="24288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Поэты- учителя </a:t>
            </a:r>
            <a:br>
              <a:rPr lang="ru-RU" dirty="0" smtClean="0"/>
            </a:br>
            <a:r>
              <a:rPr lang="ru-RU" dirty="0" smtClean="0"/>
              <a:t>МКОУ «Перегрёбинской</a:t>
            </a:r>
            <a:br>
              <a:rPr lang="ru-RU" dirty="0" smtClean="0"/>
            </a:br>
            <a:r>
              <a:rPr lang="ru-RU" dirty="0" smtClean="0"/>
              <a:t> СОШ №1»</a:t>
            </a:r>
            <a:endParaRPr lang="ru-RU" dirty="0"/>
          </a:p>
        </p:txBody>
      </p:sp>
      <p:pic>
        <p:nvPicPr>
          <p:cNvPr id="4098" name="Picture 2" descr="D:\Documents and Settings\Admin\Рабочий стол\На 75-летие района\IMG_1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071813"/>
            <a:ext cx="3214688" cy="241141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868" y="5572140"/>
            <a:ext cx="534717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Мордвинова Надежда Васильевна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МКОУ «Перегрёбинская СОШ №1»</a:t>
            </a:r>
            <a:endParaRPr lang="ru-RU" sz="2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Семья- её главное богатство!</a:t>
            </a:r>
            <a:endParaRPr dirty="0"/>
          </a:p>
        </p:txBody>
      </p:sp>
      <p:pic>
        <p:nvPicPr>
          <p:cNvPr id="4" name="Picture 3" descr="D:\Documents and Settings\Admin\Рабочий стол\На 75-летие района\18433147113736941414_0d4f3359ed6e06430fe1cdd8d2fe2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785813"/>
            <a:ext cx="2643187" cy="332898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Picture 5" descr="D:\Documents and Settings\Admin\Рабочий стол\На 75-летие района\18433147113736941414_e5cdbf91dddd74530f0795b8b495c4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357688"/>
            <a:ext cx="3000375" cy="22510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122" name="Picture 2" descr="D:\Documents and Settings\Admin\Рабочий стол\На 75-летие района\18433147113736941414_a89fee468c0b195462ab886f284bab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000250"/>
            <a:ext cx="2857500" cy="428942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26" name="Picture 2" descr="D:\надежда\Фото\Мордвинов 64732\Two hands together indissolubl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2428875"/>
            <a:ext cx="2524125" cy="378618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905321" cy="16698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Спасибо за внимание!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Ширяева Людмила Александровна</a:t>
            </a:r>
            <a:endParaRPr dirty="0"/>
          </a:p>
        </p:txBody>
      </p:sp>
      <p:pic>
        <p:nvPicPr>
          <p:cNvPr id="1026" name="Picture 2" descr="D:\Documents and Settings\Admin\Рабочий стол\На 75-летие района\S73005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2071688"/>
            <a:ext cx="2928938" cy="3905250"/>
          </a:xfr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Ширяева Людмила Александровна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538" y="2232025"/>
            <a:ext cx="8229600" cy="4233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Людмила Александровна родилась в г.Тюмени в 1954 году в семье военнослужащего и учительницы. После смерти отца они с матерью переехали жить на Север.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		С 1957 года по 2010 год  проживала в селе Перегрёбное.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538" y="2143125"/>
            <a:ext cx="8229600" cy="4322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Людмила Александровна в 1972 году закончила Шеркальскую среднюю школу,  в 1977 году Тюменский университет. В Перегрёбинской школе работала с 1977 года, заведовала школьным музеем, вела переписку с выпускниками прошлых лет, была руководителем значимых для истории земляков проектов 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90538" y="2232025"/>
            <a:ext cx="8229600" cy="42338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821A08"/>
                </a:solidFill>
              </a:rPr>
              <a:t>		В настоящее время Людмила Александровна на заслуженном отдыхе. Она живёт в г. Тюмени, где живут её трое детей Мария, Антонина, Владимир.  Людмила Александровна занимается рукоделием- вышивает картины бисером и продолжает писать </a:t>
            </a:r>
            <a:r>
              <a:rPr lang="ru-RU" sz="2800" smtClean="0">
                <a:solidFill>
                  <a:srgbClr val="821A08"/>
                </a:solidFill>
              </a:rPr>
              <a:t>стихи</a:t>
            </a:r>
            <a:r>
              <a:rPr lang="ru-RU" sz="2800" smtClean="0">
                <a:solidFill>
                  <a:srgbClr val="821A08"/>
                </a:solidFill>
                <a:latin typeface="Arial" charset="0"/>
              </a:rPr>
              <a:t>. Она создала виртуальный музей с. Перегрёбное.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333817" cy="1526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Мордвинова (Кудряшова) Надежда Васильевна</a:t>
            </a:r>
            <a:endParaRPr dirty="0"/>
          </a:p>
        </p:txBody>
      </p:sp>
      <p:pic>
        <p:nvPicPr>
          <p:cNvPr id="2050" name="Picture 2" descr="D:\Documents and Settings\Admin\Рабочий стол\На 75-летие района\18433147113736941414_40a2b470626937ae827febeddd80a0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071688"/>
            <a:ext cx="5405438" cy="36068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538" y="1928813"/>
            <a:ext cx="8229600" cy="4537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Надежда Васильевна родилась 18 ноября  1975 года в г. Миньяр Челябинской области.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	С 1982 по 1990 годы- учёба в Перегрёбинской средней школе №1.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	В 1994 окончила  с отличием Ханты- Мансийское национальное педагогическое училище.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3" y="44450"/>
            <a:ext cx="6061075" cy="1223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538" y="2232025"/>
            <a:ext cx="8229600" cy="42338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mtClean="0"/>
              <a:t>		</a:t>
            </a:r>
            <a:r>
              <a:rPr lang="ru-RU" smtClean="0">
                <a:solidFill>
                  <a:srgbClr val="821A08"/>
                </a:solidFill>
              </a:rPr>
              <a:t>В 1999 году окончила Ишимский педагогический институт имени П.П. Ершова.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821A08"/>
                </a:solidFill>
              </a:rPr>
              <a:t>		</a:t>
            </a:r>
            <a:r>
              <a:rPr lang="ru-RU" smtClean="0">
                <a:solidFill>
                  <a:srgbClr val="821A08"/>
                </a:solidFill>
                <a:latin typeface="Batang" pitchFamily="18" charset="-127"/>
              </a:rPr>
              <a:t>С 1994 года по 2013 год работала учителем начальных классов в МКОУ «Перегрёбинская СОШ №1»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6286500" cy="446563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mtClean="0"/>
              <a:t>		</a:t>
            </a:r>
            <a:r>
              <a:rPr lang="ru-RU" smtClean="0">
                <a:solidFill>
                  <a:srgbClr val="821A08"/>
                </a:solidFill>
              </a:rPr>
              <a:t>Надежда Васильевна замужем. Воспитывает трёх сыновей: Михаила, Иллариона и Георгия. Пишет стихи и песни. Печаталась в сборнике поэтов Октябрьского района  «Серебряная Обь». В настоящее время работает в Гимназии г. Нягань.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2023626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TS102023626</Template>
  <TotalTime>59</TotalTime>
  <Words>196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Calibri</vt:lpstr>
      <vt:lpstr>Arial</vt:lpstr>
      <vt:lpstr>Batang</vt:lpstr>
      <vt:lpstr>TS102023626</vt:lpstr>
      <vt:lpstr>TS102023626</vt:lpstr>
      <vt:lpstr>TS102023626</vt:lpstr>
      <vt:lpstr>TS102023626</vt:lpstr>
      <vt:lpstr>TS102023626</vt:lpstr>
      <vt:lpstr>TS102023626</vt:lpstr>
      <vt:lpstr>TS102023626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Поэты- учителя  МКОУ «Перегрёбинская  СОШ №1»</dc:title>
  <dc:subject/>
  <dc:creator>Admin</dc:creator>
  <cp:keywords/>
  <dc:description/>
  <cp:lastModifiedBy>XTreme.ws</cp:lastModifiedBy>
  <cp:revision>7</cp:revision>
  <dcterms:created xsi:type="dcterms:W3CDTF">2012-04-30T02:07:03Z</dcterms:created>
  <dcterms:modified xsi:type="dcterms:W3CDTF">2013-10-14T15:32:16Z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TC102023626</vt:lpwstr>
  </property>
</Properties>
</file>