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D0D-676C-47F8-A979-7E4D77930846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3D9933-1E79-4A81-B8EB-67B50DCC1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D0D-676C-47F8-A979-7E4D77930846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9933-1E79-4A81-B8EB-67B50DCC1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D0D-676C-47F8-A979-7E4D77930846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9933-1E79-4A81-B8EB-67B50DCC1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D0D-676C-47F8-A979-7E4D77930846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3D9933-1E79-4A81-B8EB-67B50DCC1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D0D-676C-47F8-A979-7E4D77930846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9933-1E79-4A81-B8EB-67B50DCC1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D0D-676C-47F8-A979-7E4D77930846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9933-1E79-4A81-B8EB-67B50DCC1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D0D-676C-47F8-A979-7E4D77930846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73D9933-1E79-4A81-B8EB-67B50DCC1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D0D-676C-47F8-A979-7E4D77930846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9933-1E79-4A81-B8EB-67B50DCC1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D0D-676C-47F8-A979-7E4D77930846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9933-1E79-4A81-B8EB-67B50DCC1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D0D-676C-47F8-A979-7E4D77930846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9933-1E79-4A81-B8EB-67B50DCC1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8D0D-676C-47F8-A979-7E4D77930846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D9933-1E79-4A81-B8EB-67B50DCC1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C48D0D-676C-47F8-A979-7E4D77930846}" type="datetimeFigureOut">
              <a:rPr lang="ru-RU" smtClean="0"/>
              <a:pPr/>
              <a:t>12.10.2013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3D9933-1E79-4A81-B8EB-67B50DCC1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us-nad.ru/stixotvoreniya-detej-o-zdorovom-obraze-zhizni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go4.imgsmail.ru/imgpreview?key=http%3A//www.artleo.com/large/201202/19244.jpg&amp;mb=imgdb_preview_119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00100" y="642918"/>
            <a:ext cx="778674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Презентация к внеклассному мероприятию</a:t>
            </a: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sz="3200" b="1" dirty="0" smtClean="0">
                <a:solidFill>
                  <a:srgbClr val="FFFF00"/>
                </a:solidFill>
              </a:rPr>
              <a:t>Тема :Здоровый- образ жизни</a:t>
            </a:r>
          </a:p>
          <a:p>
            <a:endParaRPr lang="ru-RU" sz="3200" b="1" dirty="0" smtClean="0">
              <a:solidFill>
                <a:srgbClr val="FFFF00"/>
              </a:solidFill>
            </a:endParaRPr>
          </a:p>
          <a:p>
            <a:endParaRPr lang="ru-RU" sz="3200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       Автор : Волошина Н.И 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        учитель начальных классов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        МКОУ « Воскресенская СОШ «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         </a:t>
            </a:r>
            <a:r>
              <a:rPr lang="ru-RU" b="1" dirty="0" err="1" smtClean="0">
                <a:solidFill>
                  <a:srgbClr val="FFFF00"/>
                </a:solidFill>
              </a:rPr>
              <a:t>Калачинского</a:t>
            </a:r>
            <a:r>
              <a:rPr lang="ru-RU" b="1" dirty="0" smtClean="0">
                <a:solidFill>
                  <a:srgbClr val="FFFF00"/>
                </a:solidFill>
              </a:rPr>
              <a:t> района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         Омской области     </a:t>
            </a: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                                        октябрь 2013год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5766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go4.imgsmail.ru/imgpreview?key=http%3A//www.artleo.com/large/201202/19244.jpg&amp;mb=imgdb_preview_119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o4.imgsmail.ru/imgpreview?key=http%3A//muscal.ru/uploads/posts/2011-07/1310977898%5Fbodibilder.jpg&amp;mb=imgdb_preview_129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714488"/>
            <a:ext cx="314327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282" y="0"/>
            <a:ext cx="63391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latin typeface="Monotype Corsiva" pitchFamily="66" charset="0"/>
              </a:rPr>
              <a:t>О ком говорят , что это красивый человек</a:t>
            </a:r>
            <a:r>
              <a:rPr lang="ru-RU" sz="5400" b="1" dirty="0" smtClean="0">
                <a:solidFill>
                  <a:srgbClr val="FFFF00"/>
                </a:solidFill>
              </a:rPr>
              <a:t>?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5125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go4.imgsmail.ru/imgpreview?key=http%3A//www.artleo.com/large/201202/19244.jpg&amp;mb=imgdb_preview_119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14414" y="428604"/>
            <a:ext cx="452713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  <a:cs typeface="Aharoni" pitchFamily="2" charset="-79"/>
              </a:rPr>
              <a:t>Хочу  я  красивым  быть</a:t>
            </a:r>
            <a:endParaRPr lang="ru-RU" sz="4400" dirty="0">
              <a:solidFill>
                <a:srgbClr val="FFFF00"/>
              </a:solidFill>
            </a:endParaRPr>
          </a:p>
        </p:txBody>
      </p:sp>
      <p:pic>
        <p:nvPicPr>
          <p:cNvPr id="6" name="Рисунок 5" descr="http://go1.imgsmail.ru/imgpreview?key=http%3A//body-fitnes.com/uploads/posts/2012-10/1351556312%5F1.jpg&amp;mb=imgdb_preview_100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2643182"/>
            <a:ext cx="5500726" cy="4038623"/>
          </a:xfrm>
          <a:prstGeom prst="rect">
            <a:avLst/>
          </a:prstGeom>
          <a:noFill/>
        </p:spPr>
      </p:pic>
    </p:spTree>
  </p:cSld>
  <p:clrMapOvr>
    <a:masterClrMapping/>
  </p:clrMapOvr>
  <p:transition advTm="3422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go4.imgsmail.ru/imgpreview?key=http%3A//www.artleo.com/large/201202/19244.jpg&amp;mb=imgdb_preview_119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o1.imgsmail.ru/imgpreview?key=http%3A//zavalinka.in/uploads/posts/2011-12/1322770851%5Fkuriashchiye-deti-5.jpg&amp;mb=imgdb_preview_35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714356"/>
            <a:ext cx="214314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go1.imgsmail.ru/imgpreview?key=http%3A//static.eva.ru/eva/370000-380000/370606/channel/2951443426431289.png&amp;mb=imgdb_preview_61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142852"/>
            <a:ext cx="257176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go2.imgsmail.ru/imgpreview?key=http%3A//wingstime.ru/wp-content/uploads/2012/06/test-levsha9.jpg&amp;mb=imgdb_preview_121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928934"/>
            <a:ext cx="2247909" cy="2228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go2.imgsmail.ru/imgpreview?key=http%3A//skuky.net/wp-content/uploads/2012/10/jakov%5F4.jpg&amp;mb=imgdb_preview_1434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1214422"/>
            <a:ext cx="247650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go1.imgsmail.ru/imgpreview?key=http%3A//posidelkina.ru/wp-content/uploads/2013/02/%25D0%25B7%25D1%2583%25D0%25B1%25D1%258B.jpg&amp;mb=imgdb_preview_2028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4643446"/>
            <a:ext cx="277177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go4.imgsmail.ru/imgpreview?key=http%3A//mymagazintvsite.info/images/413.jpg&amp;mb=imgdb_preview_848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884" y="4429132"/>
            <a:ext cx="2786082" cy="213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143504" y="357166"/>
            <a:ext cx="285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85984" y="5857892"/>
            <a:ext cx="2332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4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214546" y="2643182"/>
            <a:ext cx="25171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</a:t>
            </a:r>
            <a:endParaRPr lang="ru-RU" sz="2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286776" y="2857496"/>
            <a:ext cx="4286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857752" y="2928934"/>
            <a:ext cx="6429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5</a:t>
            </a:r>
            <a:endParaRPr lang="ru-RU" sz="28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715272" y="4429132"/>
            <a:ext cx="500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6</a:t>
            </a:r>
            <a:endParaRPr lang="ru-RU" sz="2800" b="1" dirty="0"/>
          </a:p>
        </p:txBody>
      </p:sp>
    </p:spTree>
  </p:cSld>
  <p:clrMapOvr>
    <a:masterClrMapping/>
  </p:clrMapOvr>
  <p:transition advTm="4562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go4.imgsmail.ru/imgpreview?key=http%3A//www.artleo.com/large/201202/19244.jpg&amp;mb=imgdb_preview_1192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o1.imgsmail.ru/imgpreview?key=http%3A//vev.ru/uploads/images/00/01/64/2012/08/26/JDepp%5Fgl%5F16sep10%5FRex%5Fb%5F592x888.jpg&amp;mb=imgdb_preview_30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571480"/>
            <a:ext cx="3133741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go2.imgsmail.ru/imgpreview?key=http%3A//bodybuilding.afly.ru/wp-content/uploads/2012/12/%25D1%2584%25D0%25B8%25D1%2582%25D0%25BD%25D0%25B5%25D1%2581-%25D0%25BC%25D0%25BE%25D0%25B4%25D0%25B5%25D0%25BB%25D0%25B8.jpg&amp;mb=imgdb_preview_809"/>
          <p:cNvPicPr/>
          <p:nvPr/>
        </p:nvPicPr>
        <p:blipFill>
          <a:blip r:embed="rId4"/>
          <a:srcRect r="47009" b="-4678"/>
          <a:stretch>
            <a:fillRect/>
          </a:stretch>
        </p:blipFill>
        <p:spPr bwMode="auto">
          <a:xfrm>
            <a:off x="4429124" y="571480"/>
            <a:ext cx="292895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714480" y="5214950"/>
            <a:ext cx="32990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А вы с кем?</a:t>
            </a:r>
            <a:endParaRPr lang="ru-RU" sz="4400" b="1" dirty="0"/>
          </a:p>
        </p:txBody>
      </p:sp>
    </p:spTree>
  </p:cSld>
  <p:clrMapOvr>
    <a:masterClrMapping/>
  </p:clrMapOvr>
  <p:transition advTm="4406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go4.imgsmail.ru/imgpreview?key=http%3A//www.artleo.com/large/201202/19244.jpg&amp;mb=imgdb_preview_119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Запрещающая табличка &quot;Не курить&quot;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214554"/>
            <a:ext cx="585791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469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go4.imgsmail.ru/imgpreview?key=http%3A//www.artleo.com/large/201202/19244.jpg&amp;mb=imgdb_preview_119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1000108"/>
            <a:ext cx="80010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Курение загрязняет легкие</a:t>
            </a:r>
            <a:endParaRPr lang="ru-RU" sz="4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Курение затрудняет проникновение воздуха в организм.</a:t>
            </a:r>
            <a:endParaRPr lang="ru-RU" sz="4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Курение затрудняет нормальную работу сердца.</a:t>
            </a:r>
            <a:endParaRPr lang="ru-RU" sz="44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От курения желтеют зубы и появляется запах изо рта.</a:t>
            </a:r>
            <a:endParaRPr lang="ru-RU" sz="4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advTm="5531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go4.imgsmail.ru/imgpreview?key=http%3A//www.artleo.com/large/201202/19244.jpg&amp;mb=imgdb_preview_119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34" y="2000241"/>
            <a:ext cx="707236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latin typeface="Monotype Corsiva" pitchFamily="66" charset="0"/>
              </a:rPr>
              <a:t>Друзья если вас одолеет болезнь, бегите к Здоровью в гости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550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go4.imgsmail.ru/imgpreview?key=http%3A//www.artleo.com/large/201202/19244.jpg&amp;mb=imgdb_preview_119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85853" y="1214422"/>
            <a:ext cx="39995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4400" b="1" dirty="0" smtClean="0">
                <a:solidFill>
                  <a:srgbClr val="FFFF00"/>
                </a:solidFill>
                <a:latin typeface="Monotype Corsiva" pitchFamily="66" charset="0"/>
              </a:rPr>
              <a:t>Литература:</a:t>
            </a:r>
            <a:endParaRPr lang="ru-RU" sz="44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274838"/>
            <a:ext cx="7715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FFFF00"/>
                </a:solidFill>
              </a:rPr>
              <a:t>Л. А. </a:t>
            </a:r>
            <a:r>
              <a:rPr lang="ru-RU" sz="2800" b="1" dirty="0" err="1" smtClean="0">
                <a:solidFill>
                  <a:srgbClr val="FFFF00"/>
                </a:solidFill>
              </a:rPr>
              <a:t>Обдухова</a:t>
            </a:r>
            <a:r>
              <a:rPr lang="ru-RU" sz="2800" b="1" dirty="0" smtClean="0">
                <a:solidFill>
                  <a:srgbClr val="FFFF00"/>
                </a:solidFill>
              </a:rPr>
              <a:t> « Тридцать Уроков Здоровья»  Москва 1999 год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        </a:t>
            </a:r>
            <a:r>
              <a:rPr lang="ru-RU" sz="2800" b="1" u="sng" dirty="0" smtClean="0">
                <a:solidFill>
                  <a:srgbClr val="FFFF00"/>
                </a:solidFill>
                <a:hlinkClick r:id="rId3"/>
              </a:rPr>
              <a:t>http://www.parus-nad.ru/stixotvoreniya-detej-o-zdorovom-obraze-zhizni/</a:t>
            </a:r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 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       http://omp.ucoz.com/index/animacionnye_kartinki_zdorovyj_obraz_zhizni_9/0-410</a:t>
            </a:r>
          </a:p>
        </p:txBody>
      </p:sp>
    </p:spTree>
  </p:cSld>
  <p:clrMapOvr>
    <a:masterClrMapping/>
  </p:clrMapOvr>
  <p:transition advTm="3000"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153</TotalTime>
  <Words>116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вася</dc:creator>
  <cp:lastModifiedBy>вася</cp:lastModifiedBy>
  <cp:revision>20</cp:revision>
  <dcterms:created xsi:type="dcterms:W3CDTF">2013-10-05T18:20:43Z</dcterms:created>
  <dcterms:modified xsi:type="dcterms:W3CDTF">2013-10-12T16:07:35Z</dcterms:modified>
</cp:coreProperties>
</file>