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F3EF8-F9D5-4FF2-9527-0B79CB7CC924}" type="datetimeFigureOut">
              <a:rPr lang="ru-RU" smtClean="0"/>
              <a:t>24.05.2010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212E0-3163-447E-A5D8-921D95C027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F3EF8-F9D5-4FF2-9527-0B79CB7CC924}" type="datetimeFigureOut">
              <a:rPr lang="ru-RU" smtClean="0"/>
              <a:t>24.05.2010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212E0-3163-447E-A5D8-921D95C02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F3EF8-F9D5-4FF2-9527-0B79CB7CC924}" type="datetimeFigureOut">
              <a:rPr lang="ru-RU" smtClean="0"/>
              <a:t>24.05.2010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212E0-3163-447E-A5D8-921D95C02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F3EF8-F9D5-4FF2-9527-0B79CB7CC924}" type="datetimeFigureOut">
              <a:rPr lang="ru-RU" smtClean="0"/>
              <a:t>24.05.2010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212E0-3163-447E-A5D8-921D95C02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F3EF8-F9D5-4FF2-9527-0B79CB7CC924}" type="datetimeFigureOut">
              <a:rPr lang="ru-RU" smtClean="0"/>
              <a:t>24.05.2010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212E0-3163-447E-A5D8-921D95C027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F3EF8-F9D5-4FF2-9527-0B79CB7CC924}" type="datetimeFigureOut">
              <a:rPr lang="ru-RU" smtClean="0"/>
              <a:t>24.05.2010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212E0-3163-447E-A5D8-921D95C02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F3EF8-F9D5-4FF2-9527-0B79CB7CC924}" type="datetimeFigureOut">
              <a:rPr lang="ru-RU" smtClean="0"/>
              <a:t>24.05.2010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212E0-3163-447E-A5D8-921D95C02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F3EF8-F9D5-4FF2-9527-0B79CB7CC924}" type="datetimeFigureOut">
              <a:rPr lang="ru-RU" smtClean="0"/>
              <a:t>24.05.2010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212E0-3163-447E-A5D8-921D95C02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F3EF8-F9D5-4FF2-9527-0B79CB7CC924}" type="datetimeFigureOut">
              <a:rPr lang="ru-RU" smtClean="0"/>
              <a:t>24.05.2010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212E0-3163-447E-A5D8-921D95C027C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F3EF8-F9D5-4FF2-9527-0B79CB7CC924}" type="datetimeFigureOut">
              <a:rPr lang="ru-RU" smtClean="0"/>
              <a:t>24.05.2010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212E0-3163-447E-A5D8-921D95C02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F3EF8-F9D5-4FF2-9527-0B79CB7CC924}" type="datetimeFigureOut">
              <a:rPr lang="ru-RU" smtClean="0"/>
              <a:t>24.05.2010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212E0-3163-447E-A5D8-921D95C027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BF3EF8-F9D5-4FF2-9527-0B79CB7CC924}" type="datetimeFigureOut">
              <a:rPr lang="ru-RU" smtClean="0"/>
              <a:t>24.05.2010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F212E0-3163-447E-A5D8-921D95C027C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1164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Пряные овощи</a:t>
            </a:r>
            <a:endParaRPr lang="ru-RU" sz="4400" dirty="0">
              <a:solidFill>
                <a:sysClr val="windowText" lastClr="0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357298"/>
            <a:ext cx="7406640" cy="2245366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Химический </a:t>
            </a:r>
            <a:r>
              <a:rPr lang="ru-RU" sz="2400" b="1" u="sng" dirty="0" smtClean="0">
                <a:solidFill>
                  <a:srgbClr val="002060"/>
                </a:solidFill>
              </a:rPr>
              <a:t>состав: </a:t>
            </a:r>
            <a:r>
              <a:rPr lang="ru-RU" sz="2400" dirty="0" smtClean="0">
                <a:solidFill>
                  <a:srgbClr val="002060"/>
                </a:solidFill>
              </a:rPr>
              <a:t>витамин С, эфирные масла, минеральные вещества, белки, </a:t>
            </a:r>
            <a:r>
              <a:rPr lang="ru-RU" sz="2400" dirty="0" smtClean="0">
                <a:solidFill>
                  <a:srgbClr val="002060"/>
                </a:solidFill>
              </a:rPr>
              <a:t>сахара.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	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   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	 чабер                                                                   базилик</a:t>
            </a:r>
            <a:endParaRPr lang="ru-RU" sz="1800" dirty="0" smtClean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  <p:pic>
        <p:nvPicPr>
          <p:cNvPr id="4" name="Рисунок 3" descr="53391901_Chab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857496"/>
            <a:ext cx="3500438" cy="3500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bazilik1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857496"/>
            <a:ext cx="3883577" cy="34706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Упаковка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хранение</a:t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428736"/>
            <a:ext cx="4576002" cy="48196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Овощи   </a:t>
            </a:r>
            <a:r>
              <a:rPr lang="ru-RU" sz="2400" u="sng" dirty="0" smtClean="0"/>
              <a:t>упаковывают</a:t>
            </a:r>
            <a:r>
              <a:rPr lang="ru-RU" sz="2400" dirty="0" smtClean="0"/>
              <a:t>   в   </a:t>
            </a:r>
            <a:r>
              <a:rPr lang="ru-RU" sz="2400" dirty="0" smtClean="0"/>
              <a:t>ящики, корзины </a:t>
            </a:r>
            <a:r>
              <a:rPr lang="ru-RU" sz="2400" dirty="0" smtClean="0"/>
              <a:t>по </a:t>
            </a:r>
            <a:r>
              <a:rPr lang="en-US" sz="2400" dirty="0" smtClean="0">
                <a:latin typeface="Century Gothic" pitchFamily="34" charset="0"/>
              </a:rPr>
              <a:t>10</a:t>
            </a:r>
            <a:r>
              <a:rPr lang="ru-RU" sz="2400" dirty="0" smtClean="0"/>
              <a:t> кг,</a:t>
            </a:r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smtClean="0"/>
              <a:t>в пакетики по 10-15 гр.</a:t>
            </a:r>
            <a:endParaRPr lang="ru-RU" sz="2400" dirty="0" smtClean="0"/>
          </a:p>
          <a:p>
            <a:r>
              <a:rPr lang="ru-RU" sz="2400" u="sng" dirty="0" smtClean="0"/>
              <a:t>Хранят</a:t>
            </a:r>
            <a:r>
              <a:rPr lang="ru-RU" sz="2400" dirty="0" smtClean="0"/>
              <a:t> при </a:t>
            </a:r>
            <a:r>
              <a:rPr lang="en-US" sz="2400" dirty="0" smtClean="0">
                <a:latin typeface="Corbel" pitchFamily="34" charset="0"/>
              </a:rPr>
              <a:t>t </a:t>
            </a:r>
            <a:r>
              <a:rPr lang="en-US" sz="2400" dirty="0" smtClean="0">
                <a:latin typeface="Corbel" pitchFamily="34" charset="0"/>
              </a:rPr>
              <a:t>4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smtClean="0"/>
              <a:t>С и </a:t>
            </a:r>
            <a:r>
              <a:rPr lang="ru-RU" sz="2400" dirty="0" smtClean="0">
                <a:latin typeface="Corbel" pitchFamily="34" charset="0"/>
              </a:rPr>
              <a:t>относительной</a:t>
            </a:r>
            <a:r>
              <a:rPr lang="ru-RU" sz="2400" dirty="0" smtClean="0"/>
              <a:t> влажности   </a:t>
            </a:r>
            <a:r>
              <a:rPr lang="ru-RU" sz="2400" dirty="0" smtClean="0"/>
              <a:t>воздуха   </a:t>
            </a:r>
            <a:r>
              <a:rPr lang="en-US" sz="2400" dirty="0" smtClean="0">
                <a:latin typeface="Corbel" pitchFamily="34" charset="0"/>
              </a:rPr>
              <a:t>90-95%</a:t>
            </a:r>
            <a:r>
              <a:rPr lang="ru-RU" sz="2400" dirty="0" smtClean="0"/>
              <a:t>,   не более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r>
              <a:rPr lang="en-US" sz="2400" dirty="0" smtClean="0">
                <a:latin typeface="Corbel" pitchFamily="34" charset="0"/>
              </a:rPr>
              <a:t>1-2 </a:t>
            </a:r>
            <a:r>
              <a:rPr lang="ru-RU" sz="2400" dirty="0" smtClean="0">
                <a:latin typeface="Corbel" pitchFamily="34" charset="0"/>
              </a:rPr>
              <a:t> </a:t>
            </a:r>
            <a:r>
              <a:rPr lang="ru-RU" sz="2400" dirty="0" smtClean="0">
                <a:latin typeface="Corbel" pitchFamily="34" charset="0"/>
              </a:rPr>
              <a:t>д</a:t>
            </a:r>
            <a:r>
              <a:rPr lang="ru-RU" sz="2400" dirty="0" smtClean="0"/>
              <a:t>ней, т.к. они быстро</a:t>
            </a:r>
          </a:p>
          <a:p>
            <a:pPr>
              <a:buNone/>
            </a:pPr>
            <a:r>
              <a:rPr lang="ru-RU" sz="2400" dirty="0" smtClean="0"/>
              <a:t>	увядают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p12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857760"/>
            <a:ext cx="2766110" cy="17579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bfoto_00033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643314"/>
            <a:ext cx="2237705" cy="29289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75fa9de10c53d07ac92f41b273146cf5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571480"/>
            <a:ext cx="2456132" cy="2343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Укроп 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28736"/>
            <a:ext cx="3707896" cy="4819664"/>
          </a:xfrm>
        </p:spPr>
        <p:txBody>
          <a:bodyPr>
            <a:normAutofit/>
          </a:bodyPr>
          <a:lstStyle/>
          <a:p>
            <a:r>
              <a:rPr lang="ru-RU" sz="2400" u="sng" dirty="0" smtClean="0"/>
              <a:t>В </a:t>
            </a:r>
            <a:r>
              <a:rPr lang="ru-RU" sz="2400" u="sng" dirty="0" smtClean="0"/>
              <a:t>виде молодой зелени используют</a:t>
            </a:r>
            <a:r>
              <a:rPr lang="ru-RU" sz="2400" dirty="0" smtClean="0"/>
              <a:t> как приправу к салатам, супам, вторым блюдам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u="sng" dirty="0" smtClean="0"/>
              <a:t>В стадии цветения и зрелый используют</a:t>
            </a:r>
            <a:r>
              <a:rPr lang="ru-RU" sz="2400" dirty="0" smtClean="0"/>
              <a:t> при посоле и мариновании овощей.</a:t>
            </a:r>
          </a:p>
          <a:p>
            <a:endParaRPr lang="ru-RU" dirty="0"/>
          </a:p>
        </p:txBody>
      </p:sp>
      <p:pic>
        <p:nvPicPr>
          <p:cNvPr id="4" name="Рисунок 3" descr="dill9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3429000"/>
            <a:ext cx="2611868" cy="3038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%D0%A3%D0%BA%D1%80%D0%BE%D0%BF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929322" y="214290"/>
            <a:ext cx="2562125" cy="2929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Эстрагон      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428736"/>
            <a:ext cx="3861622" cy="48196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Многолетнее </a:t>
            </a:r>
            <a:r>
              <a:rPr lang="ru-RU" sz="2400" dirty="0" smtClean="0"/>
              <a:t>растение с анисовым запахом. В пищу употребляют листья и молодые стебельки.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Используют </a:t>
            </a:r>
            <a:r>
              <a:rPr lang="ru-RU" sz="2400" dirty="0" smtClean="0"/>
              <a:t>для салатов, как приправу к мясным и рыбным блюдам, при солении и мариновании.</a:t>
            </a:r>
          </a:p>
          <a:p>
            <a:endParaRPr lang="ru-RU" sz="2400" dirty="0"/>
          </a:p>
        </p:txBody>
      </p:sp>
      <p:pic>
        <p:nvPicPr>
          <p:cNvPr id="4" name="Рисунок 3" descr="500526885_tonn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071546"/>
            <a:ext cx="3819525" cy="2371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drac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84513" y="3158969"/>
            <a:ext cx="2497161" cy="37516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4110" cy="10112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Майоран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357298"/>
            <a:ext cx="4136524" cy="48911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Зелень многолетнего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растения </a:t>
            </a:r>
            <a:r>
              <a:rPr lang="ru-RU" sz="2400" u="sng" dirty="0" smtClean="0"/>
              <a:t>используют</a:t>
            </a:r>
            <a:r>
              <a:rPr lang="ru-RU" sz="2400" dirty="0" smtClean="0"/>
              <a:t> </a:t>
            </a:r>
            <a:r>
              <a:rPr lang="ru-RU" sz="2400" dirty="0" smtClean="0"/>
              <a:t>для ароматизации </a:t>
            </a:r>
            <a:r>
              <a:rPr lang="ru-RU" sz="2400" dirty="0" smtClean="0"/>
              <a:t>чая, </a:t>
            </a:r>
            <a:r>
              <a:rPr lang="ru-RU" sz="2400" dirty="0" smtClean="0"/>
              <a:t>уксуса, при </a:t>
            </a:r>
            <a:r>
              <a:rPr lang="ru-RU" sz="2400" dirty="0" smtClean="0"/>
              <a:t>засоле овощей, для</a:t>
            </a:r>
            <a:br>
              <a:rPr lang="ru-RU" sz="2400" dirty="0" smtClean="0"/>
            </a:br>
            <a:r>
              <a:rPr lang="ru-RU" sz="2400" dirty="0" smtClean="0"/>
              <a:t>приготовления восточных</a:t>
            </a:r>
            <a:br>
              <a:rPr lang="ru-RU" sz="2400" dirty="0" smtClean="0"/>
            </a:br>
            <a:r>
              <a:rPr lang="ru-RU" sz="2400" dirty="0" smtClean="0"/>
              <a:t>различных национальных</a:t>
            </a:r>
            <a:br>
              <a:rPr lang="ru-RU" sz="2400" dirty="0" smtClean="0"/>
            </a:br>
            <a:r>
              <a:rPr lang="ru-RU" sz="2400" dirty="0" smtClean="0"/>
              <a:t>блюд.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mayor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571480"/>
            <a:ext cx="2857500" cy="2905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Maioran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786190"/>
            <a:ext cx="3809995" cy="2857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Кориандр (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кинза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838324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Однолетнее растение. </a:t>
            </a:r>
            <a:r>
              <a:rPr lang="ru-RU" sz="9600" dirty="0" smtClean="0"/>
              <a:t>В пищу </a:t>
            </a:r>
            <a:r>
              <a:rPr lang="ru-RU" sz="9600" dirty="0" smtClean="0"/>
              <a:t>употребляют листья</a:t>
            </a:r>
            <a:r>
              <a:rPr lang="ru-RU" sz="9600" dirty="0" smtClean="0"/>
              <a:t>.</a:t>
            </a:r>
          </a:p>
          <a:p>
            <a:r>
              <a:rPr lang="ru-RU" sz="9600" u="sng" dirty="0" smtClean="0"/>
              <a:t>Используют</a:t>
            </a:r>
            <a:r>
              <a:rPr lang="ru-RU" sz="9600" dirty="0" smtClean="0"/>
              <a:t> </a:t>
            </a:r>
            <a:r>
              <a:rPr lang="ru-RU" sz="9600" dirty="0" smtClean="0"/>
              <a:t>как </a:t>
            </a:r>
            <a:r>
              <a:rPr lang="ru-RU" sz="9600" dirty="0" smtClean="0"/>
              <a:t>приправу к </a:t>
            </a:r>
            <a:r>
              <a:rPr lang="ru-RU" sz="9600" dirty="0" smtClean="0"/>
              <a:t>овощным и мясным</a:t>
            </a:r>
            <a:br>
              <a:rPr lang="ru-RU" sz="9600" dirty="0" smtClean="0"/>
            </a:br>
            <a:r>
              <a:rPr lang="ru-RU" sz="9600" dirty="0" smtClean="0"/>
              <a:t>блюдам,	</a:t>
            </a:r>
            <a:r>
              <a:rPr lang="ru-RU" sz="9600" dirty="0" smtClean="0"/>
              <a:t>обладает приятным </a:t>
            </a:r>
            <a:r>
              <a:rPr lang="ru-RU" sz="9600" dirty="0" smtClean="0"/>
              <a:t>запахом.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b_1255321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643182"/>
            <a:ext cx="2966805" cy="3991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koriand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997042" y="3143248"/>
            <a:ext cx="4000527" cy="30003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Чабер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4110" cy="496254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Однолетнее растение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обладающее сильным</a:t>
            </a:r>
            <a:br>
              <a:rPr lang="ru-RU" sz="2400" dirty="0" smtClean="0"/>
            </a:br>
            <a:r>
              <a:rPr lang="ru-RU" sz="2400" dirty="0" smtClean="0"/>
              <a:t>приятным запахом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u="sng" dirty="0" smtClean="0"/>
          </a:p>
          <a:p>
            <a:endParaRPr lang="ru-RU" sz="2400" u="sng" dirty="0" smtClean="0"/>
          </a:p>
          <a:p>
            <a:pPr>
              <a:buNone/>
            </a:pPr>
            <a:r>
              <a:rPr lang="ru-RU" sz="2400" u="sng" dirty="0" smtClean="0"/>
              <a:t>       </a:t>
            </a:r>
          </a:p>
          <a:p>
            <a:endParaRPr lang="ru-RU" sz="2400" u="sng" dirty="0" smtClean="0"/>
          </a:p>
          <a:p>
            <a:pPr>
              <a:buNone/>
            </a:pPr>
            <a:r>
              <a:rPr lang="ru-RU" sz="2400" dirty="0" smtClean="0"/>
              <a:t>                                                             Используют как приправу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к </a:t>
            </a:r>
            <a:r>
              <a:rPr lang="ru-RU" sz="2400" dirty="0" smtClean="0"/>
              <a:t>салатам, мясу, рыбе,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грибам</a:t>
            </a:r>
            <a:r>
              <a:rPr lang="ru-RU" sz="2400" dirty="0" smtClean="0"/>
              <a:t>, при мариновании 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и засоле </a:t>
            </a:r>
            <a:r>
              <a:rPr lang="ru-RU" sz="2400" dirty="0" smtClean="0"/>
              <a:t>огурцов.</a:t>
            </a:r>
          </a:p>
          <a:p>
            <a:endParaRPr lang="ru-RU" dirty="0"/>
          </a:p>
        </p:txBody>
      </p:sp>
      <p:pic>
        <p:nvPicPr>
          <p:cNvPr id="4" name="Рисунок 3" descr="1258808353_chab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85728"/>
            <a:ext cx="2695575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68ee65226484b4e02a18261cc31720a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714620"/>
            <a:ext cx="3367779" cy="3536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Базилик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6435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/>
              <a:t>                                                                    Травянистое растение</a:t>
            </a:r>
            <a:r>
              <a:rPr lang="ru-RU" sz="2600" dirty="0" smtClean="0"/>
              <a:t>, 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                                                                     имеющее приятный  </a:t>
            </a:r>
          </a:p>
          <a:p>
            <a:pPr>
              <a:buNone/>
            </a:pPr>
            <a:r>
              <a:rPr lang="ru-RU" sz="2600" dirty="0" smtClean="0"/>
              <a:t> </a:t>
            </a:r>
            <a:r>
              <a:rPr lang="ru-RU" sz="2600" dirty="0" smtClean="0"/>
              <a:t>                                                                    перечный</a:t>
            </a:r>
            <a:r>
              <a:rPr lang="ru-RU" sz="2600" dirty="0" smtClean="0"/>
              <a:t>, </a:t>
            </a:r>
            <a:r>
              <a:rPr lang="ru-RU" sz="2600" dirty="0" smtClean="0"/>
              <a:t>мятный</a:t>
            </a:r>
          </a:p>
          <a:p>
            <a:pPr>
              <a:buNone/>
            </a:pPr>
            <a:r>
              <a:rPr lang="ru-RU" sz="2600" dirty="0" smtClean="0"/>
              <a:t> </a:t>
            </a:r>
            <a:r>
              <a:rPr lang="ru-RU" sz="2600" dirty="0" smtClean="0"/>
              <a:t>                                                                    или лимонный </a:t>
            </a:r>
            <a:r>
              <a:rPr lang="ru-RU" sz="2600" dirty="0" smtClean="0"/>
              <a:t>аромат</a:t>
            </a:r>
            <a:r>
              <a:rPr lang="ru-RU" sz="2600" dirty="0" smtClean="0"/>
              <a:t>.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endParaRPr lang="ru-RU" sz="2600" dirty="0" smtClean="0"/>
          </a:p>
          <a:p>
            <a:r>
              <a:rPr lang="ru-RU" sz="2600" u="sng" dirty="0" smtClean="0"/>
              <a:t>Используют</a:t>
            </a:r>
            <a:r>
              <a:rPr lang="ru-RU" sz="2600" dirty="0" smtClean="0"/>
              <a:t> как приправу к</a:t>
            </a: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	мясным, овощным и </a:t>
            </a:r>
            <a:r>
              <a:rPr lang="ru-RU" sz="2600" dirty="0" smtClean="0"/>
              <a:t>рыбным</a:t>
            </a:r>
          </a:p>
          <a:p>
            <a:pPr>
              <a:buNone/>
            </a:pPr>
            <a:r>
              <a:rPr lang="ru-RU" sz="2600" dirty="0" smtClean="0"/>
              <a:t>	блюдам.</a:t>
            </a:r>
            <a:endParaRPr lang="ru-RU" sz="2600" dirty="0" smtClean="0"/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1269869786_bazil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357298"/>
            <a:ext cx="3591365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19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286124"/>
            <a:ext cx="2807059" cy="2835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Фенхель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2"/>
            <a:ext cx="4714908" cy="5429288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Растение представляет </a:t>
            </a:r>
            <a:r>
              <a:rPr lang="ru-RU" sz="3800" dirty="0" smtClean="0"/>
              <a:t>собой белое </a:t>
            </a:r>
            <a:r>
              <a:rPr lang="ru-RU" sz="3800" dirty="0" smtClean="0"/>
              <a:t>круглое образование в </a:t>
            </a:r>
            <a:r>
              <a:rPr lang="ru-RU" sz="3800" dirty="0" smtClean="0"/>
              <a:t>виде </a:t>
            </a:r>
            <a:r>
              <a:rPr lang="ru-RU" sz="3800" dirty="0" err="1" smtClean="0"/>
              <a:t>кочанчика</a:t>
            </a:r>
            <a:r>
              <a:rPr lang="ru-RU" sz="3800" dirty="0" smtClean="0"/>
              <a:t> </a:t>
            </a:r>
            <a:r>
              <a:rPr lang="ru-RU" sz="3800" dirty="0" smtClean="0"/>
              <a:t>с толстыми </a:t>
            </a:r>
            <a:r>
              <a:rPr lang="ru-RU" sz="3800" dirty="0" smtClean="0"/>
              <a:t>стеблями, сложно-перистыми </a:t>
            </a:r>
            <a:r>
              <a:rPr lang="ru-RU" sz="3800" dirty="0" smtClean="0"/>
              <a:t>листьями и</a:t>
            </a:r>
            <a:br>
              <a:rPr lang="ru-RU" sz="3800" dirty="0" smtClean="0"/>
            </a:br>
            <a:r>
              <a:rPr lang="ru-RU" sz="3800" dirty="0" smtClean="0"/>
              <a:t>цветами, собранными в зонтик. </a:t>
            </a:r>
            <a:r>
              <a:rPr lang="ru-RU" sz="3800" dirty="0" smtClean="0"/>
              <a:t>На вкус сладковатый </a:t>
            </a:r>
            <a:r>
              <a:rPr lang="ru-RU" sz="3800" dirty="0" smtClean="0"/>
              <a:t>с запахом аниса</a:t>
            </a:r>
            <a:r>
              <a:rPr lang="ru-RU" sz="3800" dirty="0" smtClean="0"/>
              <a:t>.</a:t>
            </a:r>
          </a:p>
          <a:p>
            <a:pPr>
              <a:buNone/>
            </a:pP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u="sng" dirty="0" smtClean="0"/>
              <a:t>Используют</a:t>
            </a:r>
            <a:r>
              <a:rPr lang="ru-RU" sz="3800" dirty="0" smtClean="0"/>
              <a:t> как приправу </a:t>
            </a:r>
            <a:r>
              <a:rPr lang="ru-RU" sz="3800" dirty="0" smtClean="0"/>
              <a:t>к салатам</a:t>
            </a:r>
            <a:r>
              <a:rPr lang="ru-RU" sz="3800" dirty="0" smtClean="0"/>
              <a:t>, </a:t>
            </a:r>
            <a:r>
              <a:rPr lang="ru-RU" sz="3800" dirty="0" smtClean="0"/>
              <a:t>мясным блюдам</a:t>
            </a:r>
            <a:r>
              <a:rPr lang="ru-RU" sz="3800" dirty="0" smtClean="0"/>
              <a:t>,</a:t>
            </a:r>
            <a:br>
              <a:rPr lang="ru-RU" sz="3800" dirty="0" smtClean="0"/>
            </a:br>
            <a:r>
              <a:rPr lang="ru-RU" sz="3800" dirty="0" smtClean="0"/>
              <a:t>фаршируют различными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начинками.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Безымянны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14290"/>
            <a:ext cx="2857500" cy="2943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u85_115_Fenh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429000"/>
            <a:ext cx="2286000" cy="2186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371099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929198"/>
            <a:ext cx="2889037" cy="1785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Требования к качеству</a:t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2800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2266952"/>
          </a:xfrm>
        </p:spPr>
        <p:txBody>
          <a:bodyPr>
            <a:noAutofit/>
          </a:bodyPr>
          <a:lstStyle/>
          <a:p>
            <a:r>
              <a:rPr lang="ru-RU" sz="2400" u="sng" dirty="0" smtClean="0"/>
              <a:t>Зелень </a:t>
            </a:r>
            <a:r>
              <a:rPr lang="ru-RU" sz="2400" u="sng" dirty="0" smtClean="0"/>
              <a:t>должна поступать</a:t>
            </a:r>
            <a:r>
              <a:rPr lang="ru-RU" sz="2400" dirty="0" smtClean="0"/>
              <a:t> </a:t>
            </a:r>
            <a:r>
              <a:rPr lang="ru-RU" sz="2400" dirty="0" smtClean="0"/>
              <a:t>свежей, чистой с нежными    зелеными листьями</a:t>
            </a:r>
            <a:r>
              <a:rPr lang="ru-RU" sz="2400" dirty="0" smtClean="0"/>
              <a:t>.</a:t>
            </a:r>
          </a:p>
          <a:p>
            <a:r>
              <a:rPr lang="ru-RU" sz="2400" u="sng" dirty="0" smtClean="0"/>
              <a:t>Допускается</a:t>
            </a:r>
            <a:r>
              <a:rPr lang="ru-RU" sz="2400" dirty="0" smtClean="0"/>
              <a:t> </a:t>
            </a:r>
            <a:r>
              <a:rPr lang="ru-RU" sz="2400" dirty="0" smtClean="0"/>
              <a:t> 2% </a:t>
            </a:r>
            <a:r>
              <a:rPr lang="ru-RU" sz="2400" dirty="0" smtClean="0"/>
              <a:t>(от </a:t>
            </a:r>
            <a:r>
              <a:rPr lang="ru-RU" sz="2400" dirty="0" smtClean="0"/>
              <a:t>массы) стеблей с пожелтевшими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smtClean="0"/>
              <a:t>	увядшими</a:t>
            </a:r>
            <a:r>
              <a:rPr lang="ru-RU" sz="2400" dirty="0" smtClean="0"/>
              <a:t>,	</a:t>
            </a:r>
            <a:r>
              <a:rPr lang="ru-RU" sz="2400" dirty="0" smtClean="0"/>
              <a:t>помятыми, загрязненными </a:t>
            </a:r>
            <a:r>
              <a:rPr lang="ru-RU" sz="2400" dirty="0" smtClean="0"/>
              <a:t>листьями.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000x7e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786191"/>
            <a:ext cx="3786214" cy="25241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1268807514_56d35d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786190"/>
            <a:ext cx="3800249" cy="25288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</TotalTime>
  <Words>180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Пряные овощи</vt:lpstr>
      <vt:lpstr>  Укроп </vt:lpstr>
      <vt:lpstr>                             Эстрагон      </vt:lpstr>
      <vt:lpstr>                    Майоран</vt:lpstr>
      <vt:lpstr>Кориандр (кинза)</vt:lpstr>
      <vt:lpstr>  Чабер</vt:lpstr>
      <vt:lpstr>Базилик</vt:lpstr>
      <vt:lpstr> Фенхель</vt:lpstr>
      <vt:lpstr>Требования к качеству </vt:lpstr>
      <vt:lpstr>                                  Упаковка и хранение </vt:lpstr>
    </vt:vector>
  </TitlesOfParts>
  <Company>лицей 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Пряные овощи</dc:title>
  <dc:creator>ученик</dc:creator>
  <cp:lastModifiedBy>ученик</cp:lastModifiedBy>
  <cp:revision>11</cp:revision>
  <dcterms:created xsi:type="dcterms:W3CDTF">2010-05-24T05:06:16Z</dcterms:created>
  <dcterms:modified xsi:type="dcterms:W3CDTF">2010-05-24T07:06:25Z</dcterms:modified>
</cp:coreProperties>
</file>