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3" r:id="rId3"/>
    <p:sldId id="260" r:id="rId4"/>
    <p:sldId id="264" r:id="rId5"/>
    <p:sldId id="266" r:id="rId6"/>
    <p:sldId id="268" r:id="rId7"/>
    <p:sldId id="269" r:id="rId8"/>
    <p:sldId id="272" r:id="rId9"/>
    <p:sldId id="274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CC"/>
    <a:srgbClr val="CCFFFF"/>
    <a:srgbClr val="CCCCFF"/>
    <a:srgbClr val="FFCC99"/>
    <a:srgbClr val="FF99CC"/>
    <a:srgbClr val="66FFFF"/>
    <a:srgbClr val="000000"/>
    <a:srgbClr val="FF9999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810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A2C1E-A0F9-45A2-B3FD-75D9F7D154C6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A45A1-681E-4CBD-910F-39FB8B62D6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8"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Русские народные промыслы</a:t>
            </a:r>
            <a:endParaRPr lang="ru-RU" sz="48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962400"/>
            <a:ext cx="2362200" cy="2438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57200"/>
            <a:ext cx="2286000" cy="2209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609600"/>
            <a:ext cx="2286000" cy="2133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4114800"/>
            <a:ext cx="1981200" cy="2362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1143000"/>
            <a:ext cx="161925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Текст 15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rgbClr val="CCFFFF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Русские народные </a:t>
            </a:r>
            <a:r>
              <a:rPr lang="ru-RU" sz="2400" dirty="0" err="1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промыслы-это</a:t>
            </a:r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не искусство прошлого,</a:t>
            </a:r>
          </a:p>
          <a:p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а искусство настоящего и будущего.Это гордость </a:t>
            </a:r>
            <a:r>
              <a:rPr lang="ru-RU" sz="2400" dirty="0" err="1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России.И</a:t>
            </a:r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в нашей повседневной жизни можно найти достойное место этой красоте!</a:t>
            </a:r>
            <a:endParaRPr lang="ru-RU" sz="2400" dirty="0">
              <a:solidFill>
                <a:srgbClr val="FF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724400"/>
            <a:ext cx="1219200" cy="1752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4495800"/>
            <a:ext cx="1447800" cy="1981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1676400"/>
            <a:ext cx="16002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4724400"/>
            <a:ext cx="1828800" cy="1752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33600" y="4495800"/>
            <a:ext cx="2362200" cy="19431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2590800"/>
            <a:ext cx="2286000" cy="1571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2819400"/>
            <a:ext cx="1828800" cy="1362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1200" y="1295400"/>
            <a:ext cx="895350" cy="1228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" y="1371600"/>
            <a:ext cx="2057400" cy="1028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0" y="1981200"/>
            <a:ext cx="1828800" cy="1752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Русский народ по праву может гордиться своей богатой и самобытной культурой , которая поражает разнообразием направлений.</a:t>
            </a:r>
          </a:p>
          <a:p>
            <a:r>
              <a:rPr lang="ru-RU" sz="2400" dirty="0" smtClean="0"/>
              <a:t>Народные промыслы получили своё название от  тех мест , где они создавались.</a:t>
            </a:r>
          </a:p>
          <a:p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438400"/>
            <a:ext cx="26384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90600" y="2133600"/>
            <a:ext cx="1169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ХОХЛОМА</a:t>
            </a:r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438400"/>
            <a:ext cx="3352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867400" y="1981200"/>
            <a:ext cx="2299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Жостовская</a:t>
            </a:r>
            <a:r>
              <a:rPr lang="ru-RU" b="1" i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роспись</a:t>
            </a:r>
            <a:r>
              <a:rPr lang="ru-RU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95400" y="4648200"/>
            <a:ext cx="725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Гжель</a:t>
            </a:r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953000"/>
            <a:ext cx="2667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733800"/>
            <a:ext cx="18288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124200" y="3124200"/>
            <a:ext cx="2103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Палехская роспись</a:t>
            </a:r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5000" y="4419600"/>
            <a:ext cx="2336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Дымковская игрушка</a:t>
            </a:r>
            <a:endParaRPr lang="ru-RU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4876800"/>
            <a:ext cx="2514600" cy="1752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                                                           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Жостовская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роспись.</a:t>
            </a:r>
          </a:p>
          <a:p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Жостовский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художественный промысел-это декоративная живопись на металлических подносах . Возник промысел к началу 19 века , в деревне </a:t>
            </a: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Жостово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Московской области . Сюжеты росписи - цветочные , растительные орнаменты , бытовые сценки , пейзажи. Разнообразна форма подносов.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352800"/>
            <a:ext cx="274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34290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657600"/>
            <a:ext cx="3048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> </a:t>
            </a:r>
            <a:br>
              <a:rPr lang="ru-RU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dirty="0" smtClean="0">
                <a:effectLst>
                  <a:glow rad="101600">
                    <a:schemeClr val="accent4">
                      <a:lumMod val="75000"/>
                      <a:alpha val="60000"/>
                    </a:schemeClr>
                  </a:glow>
                </a:effectLst>
              </a:rPr>
              <a:t>   </a:t>
            </a:r>
            <a:endParaRPr lang="ru-RU" dirty="0">
              <a:effectLst>
                <a:glow rad="101600">
                  <a:schemeClr val="accent4">
                    <a:lumMod val="7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447800" y="0"/>
            <a:ext cx="6172200" cy="6858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                  </a:t>
            </a:r>
            <a:r>
              <a:rPr lang="ru-RU" sz="4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Гжель</a:t>
            </a:r>
          </a:p>
          <a:p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Гжель - один из самых известных народных художественных промыслов России . Возник в 18 веке в старинном русском селе Гжель на берегу реки </a:t>
            </a:r>
            <a:r>
              <a:rPr lang="ru-RU" sz="1800" dirty="0" err="1" smtClean="0">
                <a:solidFill>
                  <a:schemeClr val="accent4">
                    <a:lumMod val="75000"/>
                  </a:schemeClr>
                </a:solidFill>
                <a:effectLst/>
              </a:rPr>
              <a:t>Гжелки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 Московской области. В 19 веке Гжель прославилась своим фарфором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.</a:t>
            </a:r>
            <a:endParaRPr lang="ru-RU" sz="1800" dirty="0" smtClean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54292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0" y="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292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362200"/>
            <a:ext cx="2286000" cy="1685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667000"/>
            <a:ext cx="22860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3962400"/>
            <a:ext cx="1905000" cy="2438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144000" cy="6858000"/>
          </a:xfrm>
          <a:solidFill>
            <a:srgbClr val="CCFFFF"/>
          </a:solidFill>
          <a:ln>
            <a:solidFill>
              <a:srgbClr val="FF0000"/>
            </a:solidFill>
          </a:ln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                             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Дымковская  игрушка.</a:t>
            </a:r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800" b="1" dirty="0" smtClean="0">
                <a:ln w="9000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Название этого народного промысла связано с селением Дымковская слобода , что на окраине старинного русского города Хлынова.</a:t>
            </a:r>
          </a:p>
          <a:p>
            <a:r>
              <a:rPr lang="ru-RU" sz="2800" b="1" dirty="0" smtClean="0">
                <a:ln w="9000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Дымковская игрушка-это декоративная глиняная скульптура высотой до 25 см. Роспись производится по обожженному в печи изделию темперными красками, применяется позолота. </a:t>
            </a:r>
          </a:p>
          <a:p>
            <a:endParaRPr lang="ru-RU" sz="2800" b="1" dirty="0">
              <a:ln w="9000" cmpd="sng">
                <a:solidFill>
                  <a:srgbClr val="FF0000"/>
                </a:solidFill>
                <a:prstDash val="solid"/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572000"/>
            <a:ext cx="24384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400" y="0"/>
            <a:ext cx="6477000" cy="685800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             </a:t>
            </a:r>
            <a:r>
              <a:rPr lang="ru-RU" sz="4000" i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Х</a:t>
            </a: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</a:t>
            </a:r>
            <a:r>
              <a:rPr lang="ru-RU" sz="4000" i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Х</a:t>
            </a: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Л</a:t>
            </a:r>
            <a:r>
              <a:rPr lang="ru-RU" sz="4000" i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</a:t>
            </a: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М</a:t>
            </a:r>
            <a:r>
              <a:rPr lang="ru-RU" sz="4000" i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А</a:t>
            </a: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.</a:t>
            </a:r>
            <a:r>
              <a:rPr lang="ru-RU" sz="4000" i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   </a:t>
            </a:r>
          </a:p>
          <a:p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17 веке в селе Хохлома проходили ярмарки, где торговали хохломой , расписной  посудой, изготовленной в селах и деревнях Нижегородского края.</a:t>
            </a:r>
          </a:p>
          <a:p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Хохломская роспись отличается характерным сочетанием золотого цвета с  чёрным,</a:t>
            </a:r>
          </a:p>
          <a:p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красным, зелёным,  коричневым ,оранжевым.</a:t>
            </a:r>
          </a:p>
          <a:p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узорах хохломской росписи , изображающих растения, </a:t>
            </a:r>
            <a:r>
              <a:rPr lang="ru-RU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ягоды,плоды,птиц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рыб, можно увидеть все звонкие цвета осенней природы.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95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6650" y="4953000"/>
            <a:ext cx="16573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34000"/>
            <a:ext cx="1600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0"/>
            <a:ext cx="167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3465513" cy="12192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Познакомимся с техникой хохломской росписи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                     </a:t>
            </a:r>
            <a:endParaRPr lang="ru-RU" sz="2400" b="1" i="1" dirty="0" smtClean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 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</a:t>
            </a:r>
          </a:p>
          <a:p>
            <a:pPr algn="just"/>
            <a:r>
              <a:rPr lang="ru-RU" sz="2400" b="1" i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3581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41910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495800" y="0"/>
            <a:ext cx="464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осочки</a:t>
            </a:r>
            <a:r>
              <a:rPr lang="ru-RU" dirty="0" smtClean="0"/>
              <a:t>» - выполняется легким движением кончика кисти сверху вниз;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95800" y="609600"/>
            <a:ext cx="464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«травинки» - это мазки с небольшим плавным утолщением;</a:t>
            </a:r>
          </a:p>
          <a:p>
            <a:r>
              <a:rPr lang="ru-RU" dirty="0" smtClean="0"/>
              <a:t>«капельки» - рисуются прикладыванием кисти к бумаге;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5800" y="1752600"/>
            <a:ext cx="4648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«усики» - рисуются в виде непрерывной линии одинаковой толщины, закрученной в спираль;</a:t>
            </a:r>
          </a:p>
          <a:p>
            <a:r>
              <a:rPr lang="ru-RU" dirty="0" smtClean="0"/>
              <a:t>«завитки» - выполняются с легким нажимом в середине элемента;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327660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«кустик» -это «</a:t>
            </a:r>
            <a:r>
              <a:rPr lang="ru-RU" dirty="0" err="1" smtClean="0"/>
              <a:t>осочки</a:t>
            </a:r>
            <a:r>
              <a:rPr lang="ru-RU" dirty="0" smtClean="0"/>
              <a:t>», «травинки», «капельки»;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Первоначально посёлок Палех Ивановской области славился мастерами </a:t>
            </a:r>
            <a:r>
              <a:rPr lang="ru-RU" sz="1800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иконописи.В</a:t>
            </a:r>
            <a:r>
              <a:rPr lang="ru-RU" sz="18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 1923 году возродился художественный промысел как лаковая миниатюрная живопись на изделиях из </a:t>
            </a:r>
            <a:r>
              <a:rPr lang="ru-RU" sz="1800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папъе-маше</a:t>
            </a:r>
            <a:r>
              <a:rPr lang="ru-RU" sz="18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.</a:t>
            </a:r>
          </a:p>
          <a:p>
            <a:r>
              <a:rPr lang="ru-RU" sz="18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Живопись выполняется темперными красками на чёрном лаковом фоне.</a:t>
            </a:r>
          </a:p>
          <a:p>
            <a:r>
              <a:rPr lang="ru-RU" sz="18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Сюжеты миниатюр:</a:t>
            </a:r>
          </a:p>
          <a:p>
            <a:r>
              <a:rPr lang="ru-RU" sz="1800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исторические,сказочные</a:t>
            </a:r>
            <a:r>
              <a:rPr lang="ru-RU" sz="18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,</a:t>
            </a:r>
          </a:p>
          <a:p>
            <a:r>
              <a:rPr lang="ru-RU" sz="1800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фольклорные,бытовые</a:t>
            </a:r>
            <a:r>
              <a:rPr lang="ru-RU" sz="18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a:rPr>
              <a:t>.</a:t>
            </a:r>
            <a:endParaRPr lang="ru-RU" sz="1800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 smtClean="0">
                <a:ln>
                  <a:solidFill>
                    <a:srgbClr val="FF0000"/>
                  </a:solidFill>
                </a:ln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</a:effectLst>
              </a:rPr>
              <a:t>Палехская  живопись</a:t>
            </a:r>
            <a:endParaRPr lang="ru-RU" sz="3200" i="1" dirty="0">
              <a:ln>
                <a:solidFill>
                  <a:srgbClr val="FF0000"/>
                </a:solidFill>
              </a:ln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</a:effectLst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3810000"/>
            <a:ext cx="2133600" cy="1981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533400"/>
            <a:ext cx="2209800" cy="17825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990600"/>
            <a:ext cx="2590800" cy="2057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3200400"/>
            <a:ext cx="2090737" cy="1905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914400" y="914400"/>
            <a:ext cx="3581400" cy="5943600"/>
          </a:xfrm>
        </p:spPr>
        <p:txBody>
          <a:bodyPr/>
          <a:lstStyle/>
          <a:p>
            <a:r>
              <a:rPr lang="ru-RU" sz="20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Когда –то  в Абрамцево по эскизу художника Сергея Малютина токарь </a:t>
            </a:r>
            <a:r>
              <a:rPr lang="ru-RU" sz="2000" dirty="0" err="1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Звёздочкин</a:t>
            </a:r>
            <a:r>
              <a:rPr lang="ru-RU" sz="20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выточил деревянную куколку  ,а Малютин расписал её. Получилась девочка в русском  сарафане, в платочке ,с петухом в руке. И кто- то, </a:t>
            </a:r>
            <a:r>
              <a:rPr lang="ru-RU" sz="2000" dirty="0" err="1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смеясь,воскликнул</a:t>
            </a:r>
            <a:r>
              <a:rPr lang="ru-RU" sz="20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:</a:t>
            </a:r>
          </a:p>
          <a:p>
            <a:r>
              <a:rPr lang="ru-RU" sz="20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«До чего похожа на нашу Матрёну!»</a:t>
            </a:r>
          </a:p>
          <a:p>
            <a:r>
              <a:rPr lang="ru-RU" sz="20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 тех пор и зовут эту игрушку Матрёшкой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7254" y="4718050"/>
            <a:ext cx="3396746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0"/>
            <a:ext cx="3124200" cy="196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2362200"/>
            <a:ext cx="3200400" cy="201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</TotalTime>
  <Words>439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Русские народные промыслы</vt:lpstr>
      <vt:lpstr>Слайд 2</vt:lpstr>
      <vt:lpstr>Слайд 3</vt:lpstr>
      <vt:lpstr>             </vt:lpstr>
      <vt:lpstr>Слайд 5</vt:lpstr>
      <vt:lpstr>Слайд 6</vt:lpstr>
      <vt:lpstr>Познакомимся с техникой хохломской росписи</vt:lpstr>
      <vt:lpstr>Палехская  живопись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народные промыслы</dc:title>
  <cp:lastModifiedBy>Admin</cp:lastModifiedBy>
  <cp:revision>114</cp:revision>
  <dcterms:modified xsi:type="dcterms:W3CDTF">2012-09-08T18:10:33Z</dcterms:modified>
</cp:coreProperties>
</file>