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8" r:id="rId4"/>
    <p:sldId id="282" r:id="rId5"/>
    <p:sldId id="281" r:id="rId6"/>
    <p:sldId id="260" r:id="rId7"/>
    <p:sldId id="283" r:id="rId8"/>
    <p:sldId id="266" r:id="rId9"/>
    <p:sldId id="284" r:id="rId10"/>
    <p:sldId id="285" r:id="rId11"/>
    <p:sldId id="286" r:id="rId12"/>
    <p:sldId id="287" r:id="rId13"/>
    <p:sldId id="264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08" y="-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526C-0DE8-44AA-9459-22A35FA6E3D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35DF-E047-4E93-8114-4C91E4148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B19A-AEEB-43B1-8AD4-EB14741155DA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F47C-F43C-4690-ABC5-0011AD811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0552" y="3326215"/>
            <a:ext cx="792088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«Один народ – одна страна - одна судьба»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«Стратегия «Казахстан - 2050».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303" y="332657"/>
            <a:ext cx="3336889" cy="298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965" y="332656"/>
            <a:ext cx="4876038" cy="299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84515" y="5157192"/>
            <a:ext cx="44464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Твоих степей бескрайние просторы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Душой и сердцем я люблю тебя,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Люблю твои серебряные горы,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Леса люблю, долины и поля.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1072" y="5157193"/>
            <a:ext cx="4304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Мой Казахстан! Живи и процветай!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Ты – колыбель великого народа,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Всю красоту и мудрость передай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сохрани для будущего рода.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56722" y="4725145"/>
            <a:ext cx="4756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Мой Казахстан! Ты – Родина моя!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льбина\Documents\ВСЕ КАРТИНКИ\казахские костюмы\1332822006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706"/>
          <a:stretch>
            <a:fillRect/>
          </a:stretch>
        </p:blipFill>
        <p:spPr bwMode="auto">
          <a:xfrm>
            <a:off x="344488" y="0"/>
            <a:ext cx="4608512" cy="671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оре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2284">
            <a:off x="6104709" y="770557"/>
            <a:ext cx="3599067" cy="19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81496" y="3214686"/>
            <a:ext cx="465557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«Человек-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звучит гордо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льбина\Documents\ВСЕ КАРТИНКИ\казахские костюмы\1332822006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706"/>
          <a:stretch>
            <a:fillRect/>
          </a:stretch>
        </p:blipFill>
        <p:spPr bwMode="auto">
          <a:xfrm>
            <a:off x="344488" y="0"/>
            <a:ext cx="4608512" cy="671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оре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2284">
            <a:off x="6104709" y="770557"/>
            <a:ext cx="3599067" cy="19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01518" y="3857628"/>
            <a:ext cx="70044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тур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«Подумай и объясни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льбина\Documents\ВСЕ КАРТИНКИ\казахские костюмы\1332822006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706"/>
          <a:stretch>
            <a:fillRect/>
          </a:stretch>
        </p:blipFill>
        <p:spPr bwMode="auto">
          <a:xfrm>
            <a:off x="344488" y="0"/>
            <a:ext cx="4608512" cy="671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оре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2284">
            <a:off x="6104709" y="770557"/>
            <a:ext cx="3599067" cy="19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67182" y="3214686"/>
            <a:ext cx="50643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тур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«Желаю тебе,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родная земля!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792760" y="332656"/>
            <a:ext cx="506994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Благодарен будь Отчизне,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Ведь небезмятежна жизнь страны.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Не держи в душе к ней укоризны,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И подари ей все цветы весны.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Не смотри на Родину сурово,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Верь в её прекрасный взлет.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Обратись к ней с добрым, нежным словом,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И успех к тебе волнующий придет!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Не жди ты чьих-то пламенных призывов,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Вложи в страну дела свои с душой.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И на глазах твоих свершится диво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Гордиться ты начнешь самим собой!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Станет милей тебе страны рассвет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И ты поймешь степи неповторимость.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И навсегда храни ты в сердце солнца свет,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cs typeface="Arial" pitchFamily="34" charset="0"/>
              </a:rPr>
              <a:t>Казахской Родины родительскую близость.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4" descr="C:\Users\Альбина\Documents\ВСЕ КАРТИНКИ\казахские костюмы\1332822006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706"/>
          <a:stretch>
            <a:fillRect/>
          </a:stretch>
        </p:blipFill>
        <p:spPr bwMode="auto">
          <a:xfrm>
            <a:off x="344488" y="2924944"/>
            <a:ext cx="2784309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5" descr="оре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2284">
            <a:off x="7014560" y="1057477"/>
            <a:ext cx="2785777" cy="131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льбина\Documents\КАЗАХСТАН\картинки Казахстан\1349070978_monument-nezavismost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3360" y="260648"/>
            <a:ext cx="1480939" cy="29618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24240" y="214290"/>
            <a:ext cx="2678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Загадка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005" y="1318643"/>
            <a:ext cx="79566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Здесь родился и живёшь.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Уезжаешь – скучаешь,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зовут это место, знаешь?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4047" y="3929066"/>
            <a:ext cx="48329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95810" y="954087"/>
            <a:ext cx="5040560" cy="59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342900" algn="ctr">
              <a:spcBef>
                <a:spcPct val="20000"/>
              </a:spcBef>
            </a:pPr>
            <a:r>
              <a:rPr kumimoji="0" lang="ru-RU" sz="4000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“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Патриот</a:t>
            </a:r>
            <a:r>
              <a:rPr kumimoji="0" lang="ru-RU" sz="4000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cs typeface="Times New Roman" pitchFamily="18" charset="0"/>
              </a:rPr>
              <a:t>–</a:t>
            </a:r>
            <a:r>
              <a:rPr kumimoji="0" lang="ru-RU" sz="4000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тот, кто любит свое отечество, предан своему народу, готов на жертвы и подвиги во имя интересов своей Родины”.  </a:t>
            </a:r>
          </a:p>
          <a:p>
            <a:pPr marL="0" marR="0" lvl="0" indent="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(Словарь В. И.Даля)</a:t>
            </a:r>
          </a:p>
          <a:p>
            <a:pPr marL="0" marR="0" lvl="0" indent="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0" marR="0" lvl="0" indent="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Альбина\Documents\ВСЕ КАРТИНКИ\ШКОЛА\Ученики\1358623994_img22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36712"/>
            <a:ext cx="5238750" cy="5238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151" y="0"/>
            <a:ext cx="992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тур «Патриот своей Родины»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60512" y="0"/>
            <a:ext cx="8732135" cy="20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"Я - гражданин РК"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70C0"/>
                </a:solidFill>
              </a:rPr>
              <a:t>Г</a:t>
            </a:r>
            <a:r>
              <a:rPr lang="ru-RU" sz="1600" dirty="0" smtClean="0">
                <a:solidFill>
                  <a:srgbClr val="0070C0"/>
                </a:solidFill>
              </a:rPr>
              <a:t>ражданин - это лицо, принадлежащее к постоянному населению данного государства, пользующееся его защитой и наделенное совокупностью политических и иных прав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 и обязанностей. Понятие "гражданин" неразрывно связано с понятиями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</a:rPr>
              <a:t> "честь" и "достоинство".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24578" name="Picture 2" descr="C:\Users\Альбина\Pictures\1345475944_risunok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b="4035"/>
          <a:stretch>
            <a:fillRect/>
          </a:stretch>
        </p:blipFill>
        <p:spPr bwMode="auto">
          <a:xfrm>
            <a:off x="1712640" y="1556792"/>
            <a:ext cx="67532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6496" y="5517232"/>
            <a:ext cx="9001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Новый казахстанский патриотизм</a:t>
            </a:r>
            <a:r>
              <a:rPr lang="ru-RU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К 2050 году нам надо построить такую политическую систему, при которой каждый гражданин Казахстана должен быть твердо уверен в завтрашнем дне, в будущем.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(Стратегия «Казахстан 2050»)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льбина\Pictures\1345803736_baner-den-konstituc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8" y="476672"/>
            <a:ext cx="9049005" cy="38884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08611" y="4869160"/>
            <a:ext cx="7489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августа –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Конституции Республики Казахстан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ГОСУДАРСТВЕННЫЕ СИМВОЛЫ РЕСПУБЛИКИ КАЗАХСТАН</a:t>
            </a:r>
          </a:p>
        </p:txBody>
      </p:sp>
      <p:pic>
        <p:nvPicPr>
          <p:cNvPr id="6" name="Picture 3" descr="C:\Users\Альбина\Documents\КАЗАХСТАН\картинки Казахстан\гос.символы\флаг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196752"/>
            <a:ext cx="2880320" cy="1517692"/>
          </a:xfrm>
          <a:prstGeom prst="rect">
            <a:avLst/>
          </a:prstGeom>
          <a:noFill/>
        </p:spPr>
      </p:pic>
      <p:pic>
        <p:nvPicPr>
          <p:cNvPr id="7" name="Picture 3" descr="C:\Users\Альбина\Documents\КАЗАХСТАН\картинки Казахстан\1309866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872" y="1124744"/>
            <a:ext cx="2482741" cy="1800200"/>
          </a:xfrm>
          <a:prstGeom prst="rect">
            <a:avLst/>
          </a:prstGeom>
          <a:noFill/>
        </p:spPr>
      </p:pic>
      <p:pic>
        <p:nvPicPr>
          <p:cNvPr id="8" name="Picture 4" descr="C:\Users\Альбина\Documents\КАЗАХСТАН\картинки Казахстан\гос.символы\герб прозрач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224" y="1052736"/>
            <a:ext cx="1959768" cy="19007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2480" y="2852936"/>
            <a:ext cx="3600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Флаг    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 Казахстана честь и слава!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Государства символ я.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живу- живет держава,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 отчизны без меня.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Смотрю на небо голубое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 высоко парит орел,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Восходит солнце золотое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 птицей будто ореол.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боли мне знакомо это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Ведение сквозь пики гор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Осталось лишь добавить сбоку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Национальный наш узор.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Флаг, наш независимый и гордый,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Народом государства дан,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же всегда хранит свободу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суверенный Казахстан!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8784" y="3284984"/>
            <a:ext cx="36724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Гимн    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Величие, божественность звуков моих,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Возвышенно льются в торжественный стих,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Гармония муз в каждой ноте слышна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О, Казахстан, эта песня тобой рождена.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Озера и реки, поля и леса 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горы и степи морей синева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люди с открытой и щедрой душой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Меня наполняют своей красотой.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славлю Казахстан во веки веков.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славлю и доблесть и труд и любовь.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дух возвышаю, я совесть бужу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Народы сближаю, к единству зову.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Казахстан! Отчизна! Родная Страна!</a:t>
            </a:r>
          </a:p>
          <a:p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 сильной, красивой и доброй всегда!</a:t>
            </a:r>
            <a:endParaRPr lang="ru-RU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609184" y="3717032"/>
            <a:ext cx="309634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Герб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герб страны – особый знак!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символ Родины великой!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Раскинул гордо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шанырак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 золотых лучей –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уыков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Звезда златая – знак мечты: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ней – наших помыслов громада!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изобилие колосьев золотых –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Извечный, щедрый знак богатства!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Тулпары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крылатые кони вперед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успеху летят неустанно!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 за собой к процветанью ведет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Прекраснейший Герб Казахстана!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65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Альбина\Documents\ВСЕ КАРТИНКИ\казахские костюмы\1332822006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706"/>
          <a:stretch>
            <a:fillRect/>
          </a:stretch>
        </p:blipFill>
        <p:spPr bwMode="auto">
          <a:xfrm>
            <a:off x="344488" y="0"/>
            <a:ext cx="4322760" cy="671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5" descr="оре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2284">
            <a:off x="6104709" y="770557"/>
            <a:ext cx="3599067" cy="19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66838" y="3429000"/>
            <a:ext cx="6539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тур «Поэтический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7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льбина\Documents\ВСЕ КАРТИНКИ\казахские костюмы\1332822006_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706"/>
          <a:stretch>
            <a:fillRect/>
          </a:stretch>
        </p:blipFill>
        <p:spPr bwMode="auto">
          <a:xfrm>
            <a:off x="344488" y="0"/>
            <a:ext cx="4608512" cy="671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орел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12284">
            <a:off x="6104709" y="770557"/>
            <a:ext cx="3599067" cy="19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95810" y="3357562"/>
            <a:ext cx="4344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тур 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Байга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6" y="1142984"/>
            <a:ext cx="409574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588169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38224" y="0"/>
            <a:ext cx="737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народ Казахстана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614</Words>
  <Application>Microsoft Office PowerPoint</Application>
  <PresentationFormat>Лист A4 (210x297 мм)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Admin</cp:lastModifiedBy>
  <cp:revision>42</cp:revision>
  <dcterms:created xsi:type="dcterms:W3CDTF">2013-08-16T15:49:44Z</dcterms:created>
  <dcterms:modified xsi:type="dcterms:W3CDTF">2013-08-31T06:55:44Z</dcterms:modified>
</cp:coreProperties>
</file>