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31B3"/>
    <a:srgbClr val="3333FF"/>
    <a:srgbClr val="27DD38"/>
    <a:srgbClr val="0000CC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936" y="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881-5B47-42D8-B3E3-513E37108296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779B-35D1-4DF0-B3B6-5EBB6D5E6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881-5B47-42D8-B3E3-513E37108296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779B-35D1-4DF0-B3B6-5EBB6D5E6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881-5B47-42D8-B3E3-513E37108296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779B-35D1-4DF0-B3B6-5EBB6D5E6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881-5B47-42D8-B3E3-513E37108296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779B-35D1-4DF0-B3B6-5EBB6D5E6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881-5B47-42D8-B3E3-513E37108296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779B-35D1-4DF0-B3B6-5EBB6D5E6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881-5B47-42D8-B3E3-513E37108296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779B-35D1-4DF0-B3B6-5EBB6D5E6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881-5B47-42D8-B3E3-513E37108296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779B-35D1-4DF0-B3B6-5EBB6D5E6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881-5B47-42D8-B3E3-513E37108296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779B-35D1-4DF0-B3B6-5EBB6D5E6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881-5B47-42D8-B3E3-513E37108296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779B-35D1-4DF0-B3B6-5EBB6D5E6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881-5B47-42D8-B3E3-513E37108296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8779B-35D1-4DF0-B3B6-5EBB6D5E6D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5D881-5B47-42D8-B3E3-513E37108296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A8779B-35D1-4DF0-B3B6-5EBB6D5E6D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75D881-5B47-42D8-B3E3-513E37108296}" type="datetimeFigureOut">
              <a:rPr lang="ru-RU" smtClean="0"/>
              <a:pPr/>
              <a:t>11.10.2013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A8779B-35D1-4DF0-B3B6-5EBB6D5E6D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00108"/>
            <a:ext cx="7772400" cy="2615579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45610" y="1142984"/>
            <a:ext cx="92352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i="1" cap="all" dirty="0" smtClean="0">
                <a:ln w="0"/>
                <a:solidFill>
                  <a:srgbClr val="00B050"/>
                </a:solidFill>
                <a:effectLst>
                  <a:reflection blurRad="12700" stA="50000" endPos="50000" dist="5000" dir="5400000" sy="-100000" rotWithShape="0"/>
                </a:effectLst>
              </a:rPr>
              <a:t>Красота русской природы</a:t>
            </a:r>
            <a:endParaRPr lang="ru-RU" sz="5400" b="1" cap="all" dirty="0">
              <a:ln w="0"/>
              <a:solidFill>
                <a:srgbClr val="00B05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3 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класс</a:t>
            </a:r>
          </a:p>
          <a:p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Подготовила </a:t>
            </a:r>
          </a:p>
          <a:p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Петрова Вера </a:t>
            </a:r>
            <a:r>
              <a:rPr lang="ru-RU" sz="1800" b="1" i="1" dirty="0" err="1" smtClean="0">
                <a:solidFill>
                  <a:schemeClr val="accent1">
                    <a:lumMod val="75000"/>
                  </a:schemeClr>
                </a:solidFill>
              </a:rPr>
              <a:t>Станиславна</a:t>
            </a:r>
            <a:endParaRPr lang="ru-RU" sz="1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 учитель</a:t>
            </a:r>
          </a:p>
          <a:p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начальных</a:t>
            </a:r>
          </a:p>
          <a:p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 классов</a:t>
            </a:r>
          </a:p>
          <a:p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МКОУ «ООШ  №28»</a:t>
            </a:r>
            <a:r>
              <a:rPr lang="ru-RU" sz="18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9" name="Picture 5" descr="C:\Documents and Settings\Администратор\Рабочий стол\lilac1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2719446"/>
            <a:ext cx="3590341" cy="399570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531B3"/>
                </a:solidFill>
              </a:rPr>
              <a:t>Викторина </a:t>
            </a:r>
            <a:endParaRPr lang="ru-RU" dirty="0">
              <a:solidFill>
                <a:srgbClr val="C531B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Из какого дерева делают спички?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из осины</a:t>
            </a:r>
          </a:p>
          <a:p>
            <a:r>
              <a:rPr lang="ru-RU" dirty="0" smtClean="0"/>
              <a:t>Какое дерево применяется для изготовления лыж?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берёза</a:t>
            </a:r>
          </a:p>
          <a:p>
            <a:r>
              <a:rPr lang="ru-RU" dirty="0" smtClean="0"/>
              <a:t>Какое дерево цветёт первым?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ольха</a:t>
            </a:r>
          </a:p>
          <a:p>
            <a:r>
              <a:rPr lang="ru-RU" dirty="0" smtClean="0"/>
              <a:t> А какое последним?</a:t>
            </a:r>
          </a:p>
          <a:p>
            <a:pPr>
              <a:buNone/>
            </a:pPr>
            <a:r>
              <a:rPr lang="ru-RU" dirty="0" smtClean="0"/>
              <a:t>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липа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Из какого дерева делают пианино?</a:t>
            </a:r>
          </a:p>
          <a:p>
            <a:r>
              <a:rPr lang="ru-RU" dirty="0" smtClean="0"/>
              <a:t>                             </a:t>
            </a:r>
            <a:r>
              <a:rPr lang="ru-RU" dirty="0" smtClean="0">
                <a:solidFill>
                  <a:srgbClr val="FF0000"/>
                </a:solidFill>
              </a:rPr>
              <a:t>из ели</a:t>
            </a:r>
          </a:p>
          <a:p>
            <a:r>
              <a:rPr lang="ru-RU" dirty="0" smtClean="0"/>
              <a:t> Какие дрова самые жаркие? </a:t>
            </a:r>
          </a:p>
          <a:p>
            <a:r>
              <a:rPr lang="ru-RU" dirty="0" smtClean="0"/>
              <a:t>       </a:t>
            </a:r>
            <a:r>
              <a:rPr lang="ru-RU" dirty="0" smtClean="0">
                <a:solidFill>
                  <a:srgbClr val="FF0000"/>
                </a:solidFill>
              </a:rPr>
              <a:t>дубовые и берёзовые</a:t>
            </a:r>
          </a:p>
          <a:p>
            <a:r>
              <a:rPr lang="ru-RU" dirty="0" smtClean="0"/>
              <a:t>Какое дерево, как берёза даёт сладкий сок?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                              клён               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Природа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Я сорвал цветок,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И он завял.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Я поймал жука, 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И он умер у меня на ладони.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И тогда я понял, 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Что прикоснуться к природе </a:t>
            </a:r>
          </a:p>
          <a:p>
            <a:r>
              <a:rPr lang="ru-RU" sz="2800" b="1" dirty="0" smtClean="0">
                <a:solidFill>
                  <a:srgbClr val="00B050"/>
                </a:solidFill>
              </a:rPr>
              <a:t>Можно только сердцем.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B050"/>
                </a:solidFill>
              </a:rPr>
              <a:t> 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4" name="Picture 6" descr="C:\Documents and Settings\Администратор\Мои документы\Вера\Анимационные картинки\flowers2.files\daisy0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0331" y="4214818"/>
            <a:ext cx="2778412" cy="26374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Любитель природы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Михаил Пришвин писал: «Мы - хозяева нашей природы, и она для нас кладовая солнца  с великими сокровищами жизни. Рыбе – вода, птице – воздух, зверю – лес и горы. А человеку нужна Родина. И охранять природу – значит охранять Родину».    </a:t>
            </a:r>
            <a:endParaRPr lang="ru-RU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Валентин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928802"/>
            <a:ext cx="3992487" cy="423057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Лес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D60093"/>
                </a:solidFill>
              </a:rPr>
              <a:t>Чем же дорог нам лес?</a:t>
            </a:r>
          </a:p>
          <a:p>
            <a:r>
              <a:rPr lang="ru-RU" b="1" dirty="0" smtClean="0">
                <a:solidFill>
                  <a:srgbClr val="D60093"/>
                </a:solidFill>
              </a:rPr>
              <a:t>Почему мы с лесом дружим?</a:t>
            </a:r>
          </a:p>
          <a:p>
            <a:r>
              <a:rPr lang="ru-RU" b="1" dirty="0" smtClean="0">
                <a:solidFill>
                  <a:srgbClr val="D60093"/>
                </a:solidFill>
              </a:rPr>
              <a:t>Для чего он людям нужен?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Лес </a:t>
            </a:r>
            <a:r>
              <a:rPr lang="ru-RU" b="1" i="1" dirty="0" smtClean="0">
                <a:solidFill>
                  <a:srgbClr val="3333FF"/>
                </a:solidFill>
              </a:rPr>
              <a:t>– зелёный наряд земли, наше богатство, чистый воздух, дом для птиц и зверей, кладовая лесных плодов.</a:t>
            </a:r>
            <a:endParaRPr lang="ru-RU" b="1" i="1" dirty="0">
              <a:solidFill>
                <a:srgbClr val="3333FF"/>
              </a:solidFill>
            </a:endParaRPr>
          </a:p>
        </p:txBody>
      </p:sp>
      <p:pic>
        <p:nvPicPr>
          <p:cNvPr id="9" name="Picture 4" descr="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972" y="4357695"/>
            <a:ext cx="3793663" cy="250030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Цветы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928802"/>
            <a:ext cx="4038600" cy="44338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CC"/>
                </a:solidFill>
              </a:rPr>
              <a:t>С ранней весны и до поздней осени в лесах, на полянах цветёт много цветов; только растаял снег, а в лесу уже распускаются подснежники.  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4098" name="Picture 2" descr="C:\Documents and Settings\Администратор\Мои документы\Вера\Анимационные картинки\flowers2.files\narcissus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714488"/>
            <a:ext cx="1428750" cy="1885950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Мои документы\Вера\Анимационные картинки\flowers1.files\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2500306"/>
            <a:ext cx="1695450" cy="2247900"/>
          </a:xfrm>
          <a:prstGeom prst="rect">
            <a:avLst/>
          </a:prstGeom>
          <a:noFill/>
        </p:spPr>
      </p:pic>
      <p:pic>
        <p:nvPicPr>
          <p:cNvPr id="4101" name="Picture 5" descr="C:\Documents and Settings\Администратор\Мои документы\Вера\Анимационные картинки\flowers1.files\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571744"/>
            <a:ext cx="1553918" cy="1962018"/>
          </a:xfrm>
          <a:prstGeom prst="rect">
            <a:avLst/>
          </a:prstGeom>
          <a:noFill/>
        </p:spPr>
      </p:pic>
      <p:pic>
        <p:nvPicPr>
          <p:cNvPr id="4102" name="Picture 6" descr="C:\Documents and Settings\Администратор\Мои документы\Вера\Анимационные картинки\flowers1.files\flower_po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857760"/>
            <a:ext cx="1104903" cy="1758508"/>
          </a:xfrm>
          <a:prstGeom prst="rect">
            <a:avLst/>
          </a:prstGeom>
          <a:noFill/>
        </p:spPr>
      </p:pic>
      <p:pic>
        <p:nvPicPr>
          <p:cNvPr id="4103" name="Picture 7" descr="C:\Documents and Settings\Администратор\Мои документы\Вера\Анимационные картинки\flowers1.files\b14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714752"/>
            <a:ext cx="1285884" cy="1692809"/>
          </a:xfrm>
          <a:prstGeom prst="rect">
            <a:avLst/>
          </a:prstGeom>
          <a:noFill/>
        </p:spPr>
      </p:pic>
      <p:pic>
        <p:nvPicPr>
          <p:cNvPr id="4104" name="Picture 8" descr="C:\Documents and Settings\Администратор\Мои документы\Вера\Анимационные картинки\flowers1.files\p15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43802" y="4429132"/>
            <a:ext cx="1500198" cy="2143140"/>
          </a:xfrm>
          <a:prstGeom prst="rect">
            <a:avLst/>
          </a:prstGeom>
          <a:noFill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/>
          <a:srcRect l="2045" t="3819" r="3459" b="7184"/>
          <a:stretch>
            <a:fillRect/>
          </a:stretch>
        </p:blipFill>
        <p:spPr>
          <a:xfrm>
            <a:off x="6500826" y="428604"/>
            <a:ext cx="2098500" cy="2217217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 cstate="print"/>
          <a:srcRect l="13818" t="13585" r="9392" b="9636"/>
          <a:stretch>
            <a:fillRect/>
          </a:stretch>
        </p:blipFill>
        <p:spPr bwMode="auto">
          <a:xfrm>
            <a:off x="4881564" y="4714884"/>
            <a:ext cx="247648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D60093"/>
                </a:solidFill>
              </a:rPr>
              <a:t>Марафон загадок</a:t>
            </a:r>
            <a:endParaRPr lang="ru-RU" dirty="0">
              <a:solidFill>
                <a:srgbClr val="D60093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00CC"/>
                </a:solidFill>
              </a:rPr>
              <a:t>Хитрая плутовка, 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</a:rPr>
              <a:t>Рыжая головка,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</a:rPr>
              <a:t>Хвост пушистый – краса!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</a:rPr>
              <a:t>А зовут её …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лиса</a:t>
            </a:r>
          </a:p>
          <a:p>
            <a:r>
              <a:rPr lang="ru-RU" dirty="0" smtClean="0">
                <a:solidFill>
                  <a:srgbClr val="0000CC"/>
                </a:solidFill>
              </a:rPr>
              <a:t>Горбоносый, длинноногий,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</a:rPr>
              <a:t>Великан </a:t>
            </a:r>
            <a:r>
              <a:rPr lang="ru-RU" dirty="0" err="1" smtClean="0">
                <a:solidFill>
                  <a:srgbClr val="0000CC"/>
                </a:solidFill>
              </a:rPr>
              <a:t>ветвисторогий</a:t>
            </a:r>
            <a:r>
              <a:rPr lang="ru-RU" dirty="0" smtClean="0">
                <a:solidFill>
                  <a:srgbClr val="0000CC"/>
                </a:solidFill>
              </a:rPr>
              <a:t>,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</a:rPr>
              <a:t>Ест траву, кустов побеги,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</a:rPr>
              <a:t>С ним тягаться трудно в беге.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лось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714488"/>
            <a:ext cx="3071834" cy="230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9" descr="ЛОС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967" y="4214818"/>
            <a:ext cx="2663992" cy="244315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00CC"/>
                </a:solidFill>
              </a:rPr>
              <a:t>Он как ёлка, весь в иголках,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</a:rPr>
              <a:t>Ловит смело страшных змей.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</a:rPr>
              <a:t>И хотя он очень колкий,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</a:rPr>
              <a:t>Обижать его не смей!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</a:rPr>
              <a:t>Он в лесу живёт. Но вхож</a:t>
            </a:r>
          </a:p>
          <a:p>
            <a:pPr>
              <a:buNone/>
            </a:pPr>
            <a:r>
              <a:rPr lang="ru-RU" dirty="0" smtClean="0">
                <a:solidFill>
                  <a:srgbClr val="0000CC"/>
                </a:solidFill>
              </a:rPr>
              <a:t>И в сады, отважный…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ёж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solidFill>
                  <a:srgbClr val="00B050"/>
                </a:solidFill>
              </a:rPr>
              <a:t>В сосне дупло, 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В дупле тепло.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А кто в дупле</a:t>
            </a:r>
          </a:p>
          <a:p>
            <a:pPr>
              <a:buNone/>
            </a:pPr>
            <a:r>
              <a:rPr lang="ru-RU" dirty="0" smtClean="0">
                <a:solidFill>
                  <a:srgbClr val="00B050"/>
                </a:solidFill>
              </a:rPr>
              <a:t>Живёт в тепле?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белка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Администратор\Рабочий стол\ezhi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1643050"/>
            <a:ext cx="2214578" cy="2464611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belka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4357694"/>
            <a:ext cx="2143140" cy="23851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Загадки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57364"/>
            <a:ext cx="4040188" cy="450295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27DD38"/>
                </a:solidFill>
              </a:rPr>
              <a:t>Хозяин лесной</a:t>
            </a:r>
          </a:p>
          <a:p>
            <a:pPr>
              <a:buNone/>
            </a:pPr>
            <a:r>
              <a:rPr lang="ru-RU" dirty="0" smtClean="0">
                <a:solidFill>
                  <a:srgbClr val="27DD38"/>
                </a:solidFill>
              </a:rPr>
              <a:t>Просыпается   весной,</a:t>
            </a:r>
          </a:p>
          <a:p>
            <a:pPr>
              <a:buNone/>
            </a:pPr>
            <a:r>
              <a:rPr lang="ru-RU" dirty="0" smtClean="0">
                <a:solidFill>
                  <a:srgbClr val="27DD38"/>
                </a:solidFill>
              </a:rPr>
              <a:t>А зимой под вьюжный вой</a:t>
            </a:r>
          </a:p>
          <a:p>
            <a:pPr>
              <a:buNone/>
            </a:pPr>
            <a:r>
              <a:rPr lang="ru-RU" dirty="0" smtClean="0">
                <a:solidFill>
                  <a:srgbClr val="27DD38"/>
                </a:solidFill>
              </a:rPr>
              <a:t>Спит в избушке снеговой.</a:t>
            </a:r>
          </a:p>
          <a:p>
            <a:pPr>
              <a:buNone/>
            </a:pPr>
            <a:r>
              <a:rPr lang="ru-RU" dirty="0" smtClean="0">
                <a:solidFill>
                  <a:srgbClr val="27DD38"/>
                </a:solidFill>
              </a:rPr>
              <a:t>                              </a:t>
            </a:r>
            <a:r>
              <a:rPr lang="ru-RU" dirty="0" smtClean="0">
                <a:solidFill>
                  <a:srgbClr val="FF0000"/>
                </a:solidFill>
              </a:rPr>
              <a:t> медведь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Меньше тигра, но немножко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Больше крупной рыжей кошки.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На суку она обычно.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Притаившись ждёт добычу.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рысь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l="26579" t="34441" r="21013" b="10439"/>
          <a:stretch>
            <a:fillRect/>
          </a:stretch>
        </p:blipFill>
        <p:spPr bwMode="auto">
          <a:xfrm>
            <a:off x="5429256" y="1785926"/>
            <a:ext cx="3254498" cy="229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C:\Documents and Settings\Администратор\Рабочий стол\ris_ki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357694"/>
            <a:ext cx="2071702" cy="23056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Правила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333FF"/>
                </a:solidFill>
              </a:rPr>
              <a:t>Не оставлять мусор в лесу. А забрать его с собой или закопать.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333FF"/>
                </a:solidFill>
              </a:rPr>
              <a:t>Не ломать ветки и деревья.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333FF"/>
                </a:solidFill>
              </a:rPr>
              <a:t>Не разорять муравейники, гнёзда птиц.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333FF"/>
                </a:solidFill>
              </a:rPr>
              <a:t>Не рвать букеты цветов.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solidFill>
                  <a:srgbClr val="3333FF"/>
                </a:solidFill>
              </a:rPr>
              <a:t>Не разжигать костров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Picture 6" descr="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3906" t="1482" r="13368" b="78310"/>
          <a:stretch>
            <a:fillRect/>
          </a:stretch>
        </p:blipFill>
        <p:spPr bwMode="auto">
          <a:xfrm>
            <a:off x="6643702" y="214290"/>
            <a:ext cx="1800225" cy="1752600"/>
          </a:xfrm>
          <a:prstGeom prst="rect">
            <a:avLst/>
          </a:prstGeom>
          <a:noFill/>
        </p:spPr>
      </p:pic>
      <p:pic>
        <p:nvPicPr>
          <p:cNvPr id="5" name="Picture 4" descr="2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3899" t="21474" r="15424" b="58493"/>
          <a:stretch>
            <a:fillRect/>
          </a:stretch>
        </p:blipFill>
        <p:spPr bwMode="auto">
          <a:xfrm>
            <a:off x="5000628" y="4857760"/>
            <a:ext cx="1727200" cy="1711325"/>
          </a:xfrm>
          <a:prstGeom prst="rect">
            <a:avLst/>
          </a:prstGeom>
          <a:noFill/>
        </p:spPr>
      </p:pic>
      <p:pic>
        <p:nvPicPr>
          <p:cNvPr id="6" name="Picture 7" descr="2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 t="40582" r="19273" b="40524"/>
          <a:stretch>
            <a:fillRect/>
          </a:stretch>
        </p:blipFill>
        <p:spPr bwMode="auto">
          <a:xfrm>
            <a:off x="7215206" y="4071942"/>
            <a:ext cx="1655763" cy="16017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414</Words>
  <Application>Microsoft Office PowerPoint</Application>
  <PresentationFormat>Экран (4:3)</PresentationFormat>
  <Paragraphs>84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 </vt:lpstr>
      <vt:lpstr>Природа </vt:lpstr>
      <vt:lpstr>Любитель природы</vt:lpstr>
      <vt:lpstr>Лес </vt:lpstr>
      <vt:lpstr>Цветы </vt:lpstr>
      <vt:lpstr>Марафон загадок</vt:lpstr>
      <vt:lpstr>Загадки </vt:lpstr>
      <vt:lpstr>Загадки </vt:lpstr>
      <vt:lpstr>Правила </vt:lpstr>
      <vt:lpstr>Викторина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User</dc:creator>
  <cp:lastModifiedBy>Валентин</cp:lastModifiedBy>
  <cp:revision>23</cp:revision>
  <dcterms:created xsi:type="dcterms:W3CDTF">2008-10-13T15:33:46Z</dcterms:created>
  <dcterms:modified xsi:type="dcterms:W3CDTF">2013-10-11T17:10:10Z</dcterms:modified>
</cp:coreProperties>
</file>