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E58118-09B3-4B35-90A7-D68965988E68}" type="datetimeFigureOut">
              <a:rPr lang="ru-RU"/>
              <a:pPr>
                <a:defRPr/>
              </a:pPr>
              <a:t>09.09.2012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BA5261-E8C9-4B68-B383-15299F315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1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BE743-553F-4538-922D-AA992C76CCC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FEAED3-5BBD-40CB-92DB-E581BB4E29C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90C704-0F57-4EA8-89A7-FB50C694A9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B7B4C-47F4-4A09-A9A3-C5497AEB9A7C}" type="datetimeFigureOut">
              <a:rPr lang="ru-RU"/>
              <a:pPr>
                <a:defRPr/>
              </a:pPr>
              <a:t>09.09.2012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81C74-314B-4450-A6BC-DFD843543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64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0C68-D983-4EC5-B976-48D7888FC62A}" type="datetimeFigureOut">
              <a:rPr lang="ru-RU"/>
              <a:pPr>
                <a:defRPr/>
              </a:pPr>
              <a:t>09.09.2012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2D5BF-6377-4D18-B4FD-92380EB09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6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56EA2-ECC2-4708-9CC4-00A123AAE70F}" type="datetimeFigureOut">
              <a:rPr lang="ru-RU"/>
              <a:pPr>
                <a:defRPr/>
              </a:pPr>
              <a:t>09.09.2012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9F67-D853-48EB-B86E-1AFE6AC99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4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3D19-0704-4451-B584-7B42D312CD24}" type="datetimeFigureOut">
              <a:rPr lang="ru-RU"/>
              <a:pPr>
                <a:defRPr/>
              </a:pPr>
              <a:t>09.09.2012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0E4E-C23B-40FC-9C22-A1F027B36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57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FCAE-B72B-495C-855A-4C9B668F7A97}" type="datetimeFigureOut">
              <a:rPr lang="ru-RU"/>
              <a:pPr>
                <a:defRPr/>
              </a:pPr>
              <a:t>09.09.2012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F050-705C-4B6D-8C78-2A4481019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4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DF543-4F37-4E1C-BB5E-C66778C44C98}" type="datetimeFigureOut">
              <a:rPr lang="ru-RU"/>
              <a:pPr>
                <a:defRPr/>
              </a:pPr>
              <a:t>09.09.2012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06B2-9D22-4193-9010-81764B71E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CDDB2-CE07-4608-8DE9-2E2774AB2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3DDE-F728-4655-9E88-BC811FF3E68A}" type="datetimeFigureOut">
              <a:rPr lang="ru-RU"/>
              <a:pPr>
                <a:defRPr/>
              </a:pPr>
              <a:t>09.09.2012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4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4776-E6C3-49ED-810A-E6E778761B77}" type="datetimeFigureOut">
              <a:rPr lang="ru-RU"/>
              <a:pPr>
                <a:defRPr/>
              </a:pPr>
              <a:t>09.09.2012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0A18-CE70-4EC8-9BD4-282271363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4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6A6DB-FFF9-4B67-AA01-E137F276BC0A}" type="datetimeFigureOut">
              <a:rPr lang="ru-RU"/>
              <a:pPr>
                <a:defRPr/>
              </a:pPr>
              <a:t>09.09.2012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E8476-C5A0-486A-BB05-C2333A8CF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6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B792-2202-4680-851B-8B1C77DD9DE4}" type="datetimeFigureOut">
              <a:rPr lang="ru-RU"/>
              <a:pPr>
                <a:defRPr/>
              </a:pPr>
              <a:t>09.09.2012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548C-D8AF-4294-8BB9-E85148706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ECD70-660C-47DE-B7B5-29B22FE028D9}" type="datetimeFigureOut">
              <a:rPr lang="ru-RU"/>
              <a:pPr>
                <a:defRPr/>
              </a:pPr>
              <a:t>09.09.2012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59CC4-C56D-4772-A449-7E84F2A9C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6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912A861-0F3C-4347-9BB6-88AD4DB768C4}" type="datetimeFigureOut">
              <a:rPr lang="ru-RU"/>
              <a:pPr>
                <a:defRPr/>
              </a:pPr>
              <a:t>09.09.2012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1A42293-E2FD-4E16-BF26-9F50D8836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75" r:id="rId2"/>
    <p:sldLayoutId id="2147483784" r:id="rId3"/>
    <p:sldLayoutId id="2147483776" r:id="rId4"/>
    <p:sldLayoutId id="2147483785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13" y="857250"/>
            <a:ext cx="3114675" cy="1428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МБОУ СОШ № 28       г. Владимира учителя начальных классов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Гавриловой Н.В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00438"/>
            <a:ext cx="7929618" cy="15001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Суворов и Владимирский край.</a:t>
            </a:r>
            <a:endParaRPr lang="ru-RU"/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3929063" y="5929313"/>
            <a:ext cx="1363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latin typeface="Constantia" pitchFamily="18" charset="0"/>
              </a:rPr>
              <a:t>2012 год</a:t>
            </a:r>
          </a:p>
        </p:txBody>
      </p:sp>
      <p:pic>
        <p:nvPicPr>
          <p:cNvPr id="5125" name="Рисунок 7" descr="vladimir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4429125"/>
            <a:ext cx="203835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9" descr="1249384653_suvorov-a.v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2357437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625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/>
              <a:t>Именем А. В. Суворова названы улицы в городах Владимире и Лакинске, в Лакинске есть и улица Суворовская дача.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2571750"/>
            <a:ext cx="4071938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4" descr="ib_p004_1_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786063"/>
            <a:ext cx="40005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86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357188"/>
            <a:ext cx="8401050" cy="133350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XIX – начале XX вв. Владимирская губерния также принимала участие в различных мероприятиях, посвященных памяти генералиссимуса. Жители губернии участвовали в сборе средств на устройство инвалидного дома им. А. В. Суворова в селе </a:t>
            </a:r>
            <a:r>
              <a:rPr lang="ru-RU" dirty="0" err="1" smtClean="0"/>
              <a:t>Кончанском</a:t>
            </a:r>
            <a:r>
              <a:rPr lang="ru-RU" dirty="0" smtClean="0"/>
              <a:t> Новгородской губернии, в сборе средств на открытие музея А. В. Суворова (музей открыт в Санкт-Петербурге в 1904 году), на территории губернии проходили Суворовские чтения (лекции).</a:t>
            </a:r>
            <a:endParaRPr lang="ru-RU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250507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0" y="5286375"/>
            <a:ext cx="3429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100">
                <a:latin typeface="Constantia" pitchFamily="18" charset="0"/>
              </a:rPr>
              <a:t>Сообщение о перечислении 6 руб. на устройство </a:t>
            </a:r>
          </a:p>
          <a:p>
            <a:pPr algn="ctr" eaLnBrk="1" hangingPunct="1"/>
            <a:r>
              <a:rPr lang="ru-RU" sz="1100">
                <a:latin typeface="Constantia" pitchFamily="18" charset="0"/>
              </a:rPr>
              <a:t>инвалидного домаимени А. В. Суворова в селе </a:t>
            </a:r>
          </a:p>
          <a:p>
            <a:pPr algn="ctr" eaLnBrk="1" hangingPunct="1"/>
            <a:r>
              <a:rPr lang="ru-RU" sz="1100">
                <a:latin typeface="Constantia" pitchFamily="18" charset="0"/>
              </a:rPr>
              <a:t>Кончанском Новгородской губернии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1785938"/>
            <a:ext cx="30130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1785938"/>
            <a:ext cx="255270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6143625" y="5357813"/>
            <a:ext cx="2892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Constantia" pitchFamily="18" charset="0"/>
              </a:rPr>
              <a:t>Программа Суворовских чтений (лекций)</a:t>
            </a:r>
          </a:p>
          <a:p>
            <a:pPr eaLnBrk="1" hangingPunct="1"/>
            <a:r>
              <a:rPr lang="ru-RU" sz="1100">
                <a:latin typeface="Constantia" pitchFamily="18" charset="0"/>
              </a:rPr>
              <a:t>во Владимирской губернии.</a:t>
            </a:r>
          </a:p>
          <a:p>
            <a:pPr eaLnBrk="1" hangingPunct="1"/>
            <a:r>
              <a:rPr lang="ru-RU" sz="1100">
                <a:latin typeface="Constantia" pitchFamily="18" charset="0"/>
              </a:rPr>
              <a:t>Владимирские губернские ведомости. </a:t>
            </a: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3286125" y="4429125"/>
            <a:ext cx="2714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Constantia" pitchFamily="18" charset="0"/>
              </a:rPr>
              <a:t>Объявление о проведении Суворовских чтений (лекций) во Владимирской губернии.</a:t>
            </a:r>
          </a:p>
          <a:p>
            <a:pPr eaLnBrk="1" hangingPunct="1"/>
            <a:r>
              <a:rPr lang="ru-RU" sz="1100">
                <a:latin typeface="Constantia" pitchFamily="18" charset="0"/>
              </a:rPr>
              <a:t>Владимирские губернские ведомости.</a:t>
            </a:r>
          </a:p>
        </p:txBody>
      </p:sp>
    </p:spTree>
  </p:cSld>
  <p:clrMapOvr>
    <a:masterClrMapping/>
  </p:clrMapOvr>
  <p:transition advTm="3729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071938" y="571500"/>
            <a:ext cx="4729162" cy="542925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Группа жителей города Лакинск выступила с инициативой переименовать город в </a:t>
            </a:r>
            <a:r>
              <a:rPr lang="ru-RU" dirty="0" err="1" smtClean="0"/>
              <a:t>Суворовск</a:t>
            </a:r>
            <a:r>
              <a:rPr lang="ru-RU" dirty="0" smtClean="0"/>
              <a:t>. Переименование города поможет восстановить памятники, связанные с именем Суворова, включить их в список охраняемых исторических объектов, создать музей памяти Суворова. А может быть, следует прислушаться к мнению В. А. Солоухина и просто восстановить старинное уникальное название </a:t>
            </a:r>
            <a:r>
              <a:rPr lang="ru-RU" dirty="0" err="1" smtClean="0"/>
              <a:t>Ундол</a:t>
            </a:r>
            <a:r>
              <a:rPr lang="ru-RU" dirty="0" smtClean="0"/>
              <a:t>. А городе </a:t>
            </a:r>
            <a:r>
              <a:rPr lang="ru-RU" dirty="0" err="1" smtClean="0"/>
              <a:t>Ундол</a:t>
            </a:r>
            <a:r>
              <a:rPr lang="ru-RU" dirty="0" smtClean="0"/>
              <a:t> назвать улицу именем полководца, а также поставить памятник А. В. Суворову. А фабрика пусть называется именем </a:t>
            </a:r>
            <a:r>
              <a:rPr lang="ru-RU" dirty="0" err="1" smtClean="0"/>
              <a:t>Лакина</a:t>
            </a:r>
            <a:r>
              <a:rPr lang="ru-RU" dirty="0" smtClean="0"/>
              <a:t>. Об истории этих мест сегодня напоминает только название станции.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	Растут у каменной ограды храма две липы, посаженные руками самого генералиссимуса. И по всей облагороженной церковной территории и к дороге за оградой приживаются 170 саженцев сосенок и можжевеловых кустов. Может быт, через какое-то время по склону к </a:t>
            </a:r>
            <a:r>
              <a:rPr lang="ru-RU" dirty="0" err="1" smtClean="0"/>
              <a:t>Ундолке</a:t>
            </a:r>
            <a:r>
              <a:rPr lang="ru-RU" dirty="0" smtClean="0"/>
              <a:t>  возобновится и </a:t>
            </a:r>
            <a:r>
              <a:rPr lang="ru-RU" dirty="0" err="1" smtClean="0"/>
              <a:t>Ундольский</a:t>
            </a:r>
            <a:r>
              <a:rPr lang="ru-RU" dirty="0" smtClean="0"/>
              <a:t> сад, о котором когда-то так ревностно заботился Суворов. Труды и молитвы принесут свои плоды</a:t>
            </a:r>
            <a:r>
              <a:rPr lang="ru-RU" smtClean="0"/>
              <a:t>.  </a:t>
            </a:r>
            <a:endParaRPr lang="ru-RU" dirty="0"/>
          </a:p>
        </p:txBody>
      </p:sp>
      <p:pic>
        <p:nvPicPr>
          <p:cNvPr id="16387" name="Рисунок 4" descr="Suvorov_Alex_V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928688"/>
            <a:ext cx="3500438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75" y="1524000"/>
            <a:ext cx="5114925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Выдающийся</a:t>
            </a:r>
            <a:r>
              <a:rPr lang="ru-RU" sz="2400" dirty="0" smtClean="0">
                <a:latin typeface="+mj-lt"/>
              </a:rPr>
              <a:t> русский полководец, принявший участие в самых значимых для России и крупных европейских войнах второй половины 18 века, не проигравший ни одного сражения, прекрасный администратор, дипломат, основоположник военной науки.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А. В. Суворов (13 ноября 1730, Москва– 6 мая 1800, Санкт-Петербург). </a:t>
            </a:r>
            <a:endParaRPr lang="ru-RU" sz="3200"/>
          </a:p>
        </p:txBody>
      </p:sp>
      <p:pic>
        <p:nvPicPr>
          <p:cNvPr id="6148" name="Рисунок 3" descr="geo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714500"/>
            <a:ext cx="25796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251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157162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Выставка документов Государственного архива Владимирской области посвящена связям Александра Васильевича Суворова с Владимирским краем. В архиве хранятся документы о землевладении полководца во Владимирской губернии, о строительстве им церкви Василия Великого в селе </a:t>
            </a:r>
            <a:r>
              <a:rPr lang="ru-RU" sz="2400" dirty="0" err="1" smtClean="0"/>
              <a:t>Кистыш</a:t>
            </a:r>
            <a:r>
              <a:rPr lang="ru-RU" sz="2400" dirty="0" smtClean="0"/>
              <a:t> Суздальского уезда, об увековечении жителями губернии памяти генералиссимуса, о его дочери Наталии Александровне Суворовой, по мужу – Зубовой.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1443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А. В. Суворов и Владимирский край.</a:t>
            </a:r>
            <a:endParaRPr lang="ru-RU" sz="3200"/>
          </a:p>
        </p:txBody>
      </p:sp>
      <p:pic>
        <p:nvPicPr>
          <p:cNvPr id="7172" name="Рисунок 7" descr="ib_p001_1_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3071813"/>
            <a:ext cx="2406650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071813"/>
            <a:ext cx="2205038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3071813"/>
            <a:ext cx="23574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687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Владения Александра Васильевича Суворова во Владимирской губернии были расположены в округах Владимирском, </a:t>
            </a:r>
            <a:r>
              <a:rPr lang="ru-RU" dirty="0" err="1" smtClean="0"/>
              <a:t>Ковровском</a:t>
            </a:r>
            <a:r>
              <a:rPr lang="ru-RU" dirty="0" smtClean="0"/>
              <a:t> и Суздальском. Наиболее полный их список содержится в автобиографии, написанной полководцем в 1786 году. Среди владений генералиссимуса значатся: в Суздальской округе – села </a:t>
            </a:r>
            <a:r>
              <a:rPr lang="ru-RU" dirty="0" err="1" smtClean="0"/>
              <a:t>Кистыш</a:t>
            </a:r>
            <a:r>
              <a:rPr lang="ru-RU" dirty="0" smtClean="0"/>
              <a:t> и </a:t>
            </a:r>
            <a:r>
              <a:rPr lang="ru-RU" dirty="0" err="1" smtClean="0"/>
              <a:t>Менчаково</a:t>
            </a:r>
            <a:r>
              <a:rPr lang="ru-RU" dirty="0" smtClean="0"/>
              <a:t>, деревня Курки, сельцо </a:t>
            </a:r>
            <a:r>
              <a:rPr lang="ru-RU" dirty="0" err="1" smtClean="0"/>
              <a:t>Хлябово</a:t>
            </a:r>
            <a:r>
              <a:rPr lang="ru-RU" dirty="0" smtClean="0"/>
              <a:t>; в </a:t>
            </a:r>
            <a:r>
              <a:rPr lang="ru-RU" dirty="0" err="1" smtClean="0"/>
              <a:t>Ковровской</a:t>
            </a:r>
            <a:r>
              <a:rPr lang="ru-RU" dirty="0" smtClean="0"/>
              <a:t> округе – сельцо Дьяково, деревня </a:t>
            </a:r>
            <a:r>
              <a:rPr lang="ru-RU" dirty="0" err="1" smtClean="0"/>
              <a:t>Трутнево</a:t>
            </a:r>
            <a:r>
              <a:rPr lang="ru-RU" dirty="0" smtClean="0"/>
              <a:t>; </a:t>
            </a:r>
            <a:r>
              <a:rPr lang="ru-RU" smtClean="0"/>
              <a:t>во Владимирском </a:t>
            </a:r>
            <a:r>
              <a:rPr lang="ru-RU" dirty="0" smtClean="0"/>
              <a:t>округе – село </a:t>
            </a:r>
            <a:r>
              <a:rPr lang="ru-RU" dirty="0" err="1" smtClean="0"/>
              <a:t>Ундол</a:t>
            </a:r>
            <a:r>
              <a:rPr lang="ru-RU" dirty="0" smtClean="0"/>
              <a:t>, деревни Хреново, Петрушино, </a:t>
            </a:r>
            <a:r>
              <a:rPr lang="ru-RU" dirty="0" err="1" smtClean="0"/>
              <a:t>Лапино</a:t>
            </a:r>
            <a:r>
              <a:rPr lang="ru-RU" dirty="0" smtClean="0"/>
              <a:t>, </a:t>
            </a:r>
            <a:r>
              <a:rPr lang="ru-RU" dirty="0" err="1" smtClean="0"/>
              <a:t>Гнусово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Имения Суворова во Владимирской губернии.</a:t>
            </a:r>
            <a:endParaRPr lang="ru-RU"/>
          </a:p>
        </p:txBody>
      </p:sp>
    </p:spTree>
  </p:cSld>
  <p:clrMapOvr>
    <a:masterClrMapping/>
  </p:clrMapOvr>
  <p:transition advTm="4418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500688" y="1524000"/>
            <a:ext cx="3186112" cy="45720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300" dirty="0" smtClean="0"/>
              <a:t>В 1780 по инициативе и на средства Суворова начинается строительство каменной церкви Василия Великого с приделами Св. Александра Невского и пророка Илии. Так он чтил память своего отца и небесных покровителей.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300" dirty="0" smtClean="0"/>
              <a:t>В 1984 г. учреждена церковно-приходская школа.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300" dirty="0" smtClean="0"/>
              <a:t>В 1937 году церковь была закрыта и переоборудована под склад.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0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Церковь Василия Великого в селе </a:t>
            </a:r>
            <a:r>
              <a:rPr lang="ru-RU" sz="3200" err="1" smtClean="0"/>
              <a:t>Кистыш</a:t>
            </a:r>
            <a:r>
              <a:rPr lang="ru-RU" sz="3200" smtClean="0"/>
              <a:t>.</a:t>
            </a:r>
            <a:endParaRPr lang="ru-RU" sz="320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19399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428625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1285875"/>
            <a:ext cx="24130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470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Суворовские места в поселке </a:t>
            </a:r>
            <a:r>
              <a:rPr lang="ru-RU" sz="3200" err="1" smtClean="0"/>
              <a:t>Ундол</a:t>
            </a:r>
            <a:r>
              <a:rPr lang="ru-RU" sz="3200" smtClean="0"/>
              <a:t> </a:t>
            </a:r>
            <a:r>
              <a:rPr lang="ru-RU" sz="3200" err="1" smtClean="0"/>
              <a:t>Собинского</a:t>
            </a:r>
            <a:r>
              <a:rPr lang="ru-RU" sz="3200" smtClean="0"/>
              <a:t> района.</a:t>
            </a:r>
            <a:endParaRPr lang="ru-RU" sz="3200"/>
          </a:p>
        </p:txBody>
      </p:sp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428625" y="1714500"/>
            <a:ext cx="6115050" cy="4572000"/>
          </a:xfrm>
        </p:spPr>
        <p:txBody>
          <a:bodyPr>
            <a:normAutofit fontScale="6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После одержанной победы над турками и женитьбы на княжне В. И. Прозоровской Суворов купил село </a:t>
            </a:r>
            <a:r>
              <a:rPr lang="ru-RU" dirty="0" err="1" smtClean="0"/>
              <a:t>Ундол</a:t>
            </a:r>
            <a:r>
              <a:rPr lang="ru-RU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Владимирский краевед К. Тихонравов писал: «…Некоторое время он (Суворов) жил тут (в </a:t>
            </a:r>
            <a:r>
              <a:rPr lang="ru-RU" dirty="0" err="1" smtClean="0"/>
              <a:t>Ундоле</a:t>
            </a:r>
            <a:r>
              <a:rPr lang="ru-RU" dirty="0" smtClean="0"/>
              <a:t>), пел и читал в церкви на клиросе и пожертвовал на нее свои орденские звезды: они нашиты на священнические ризы и хранятся в ризнице».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Здесь, в </a:t>
            </a:r>
            <a:r>
              <a:rPr lang="ru-RU" dirty="0" err="1" smtClean="0"/>
              <a:t>Ундоле</a:t>
            </a:r>
            <a:r>
              <a:rPr lang="ru-RU" dirty="0" smtClean="0"/>
              <a:t>, Суворов пишет свой знаменитый трактат «Наука побеждать», обобщивший его полководческий опыт. И наконец, всем сердцем обратившись к Богу, в феврале – марте 1800 года Александр Васильевич пишет «Канон Спасителю и Господу нашему Иисусу Христу» который читается в храмах в дни Великого поста.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4" name="Рисунок 5" descr="190px-Jenasuworow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500063"/>
            <a:ext cx="17208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3571875"/>
            <a:ext cx="17621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348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3357563"/>
            <a:ext cx="8186737" cy="314325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1784 году, после того, как Суворов становится командиром 6-й Владимирской дивизии, Александр Васильевич живет в с. </a:t>
            </a:r>
            <a:r>
              <a:rPr lang="ru-RU" dirty="0" err="1" smtClean="0"/>
              <a:t>Ундол</a:t>
            </a:r>
            <a:r>
              <a:rPr lang="ru-RU" dirty="0" smtClean="0"/>
              <a:t> постоянно в течение двух лет.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Трижды за лето и осень 1784 года Суворов побывал во Владимире, где в губернаторском доме встречался с Самойловым, обсуждая хозяйственные вопросы и мероприятия по восстановлению боеспособности шестой дивизии.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21 октября 1784 года он, будучи в нашем городе, встречался с владимирским комендантом полковником В. И. </a:t>
            </a:r>
            <a:r>
              <a:rPr lang="ru-RU" dirty="0" err="1" smtClean="0"/>
              <a:t>Казадаевым</a:t>
            </a:r>
            <a:r>
              <a:rPr lang="ru-RU" dirty="0" smtClean="0"/>
              <a:t>. Под начальством коменданта находилось все гарнизонное хозяйство, по-видимому, с ним-то и знакомил в тот день комендант генерала Суворова.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Во Владимирскую гарнизонную школу по указанию Суворова прибыл подполковник </a:t>
            </a:r>
            <a:r>
              <a:rPr lang="ru-RU" dirty="0" err="1" smtClean="0"/>
              <a:t>Ширванского</a:t>
            </a:r>
            <a:r>
              <a:rPr lang="ru-RU" dirty="0" smtClean="0"/>
              <a:t> пехотного полка Великопольский, который отобрал из выпускников старших классов несколько человек и направил во Владимирскую дивизию полковыми писарями.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58204" cy="9429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Суворов – командир  шестой Владимирской дивизии.</a:t>
            </a:r>
            <a:endParaRPr lang="ru-RU" sz="320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285875"/>
            <a:ext cx="28813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7" descr="185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1214438"/>
            <a:ext cx="228600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7212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00375" y="1500188"/>
            <a:ext cx="5972175" cy="457200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«Смерть моя для Отечества, жизнь моя для Наташи», - писал Суворов.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Наталья Александровна вышла замуж за графа Николая Александровича Зубова, которому принадлежала усадьба в с. </a:t>
            </a:r>
            <a:r>
              <a:rPr lang="ru-RU" dirty="0" err="1" smtClean="0"/>
              <a:t>Фетиньино</a:t>
            </a:r>
            <a:r>
              <a:rPr lang="ru-RU" dirty="0" smtClean="0"/>
              <a:t> Суздальского района.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Трудами Натальи Александровны </a:t>
            </a:r>
            <a:r>
              <a:rPr lang="ru-RU" dirty="0" err="1" smtClean="0"/>
              <a:t>Фетиньино</a:t>
            </a:r>
            <a:r>
              <a:rPr lang="ru-RU" dirty="0" smtClean="0"/>
              <a:t> благоустроилось: был построен новый барский дом, заложен прекрасный липовый парк вензелем «Ф» из аллей, несколько позже была заложена и Суворовская роща. При Наталье Александровне храм Святой Троицы особо украсился.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Впоследствии имение перешло к дочери Натальи Александровны графине Любови Николаевне Зубовой (1802 ‑ 1894), затем к ее детям, так же бережно хранившим память о своем великом предке. Далее владельцем усадьбы становится Михаил Михайлович Леонтьев (1853 ‑ 1901), губернский предводитель дворянства, почетный гражданин г. Владимира.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428604"/>
            <a:ext cx="8015286" cy="100488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Потомки Суворова на Владимирской земле.</a:t>
            </a:r>
            <a:br>
              <a:rPr lang="ru-RU" sz="3200" smtClean="0"/>
            </a:br>
            <a:endParaRPr lang="ru-RU" sz="3200"/>
          </a:p>
        </p:txBody>
      </p:sp>
      <p:pic>
        <p:nvPicPr>
          <p:cNvPr id="12292" name="Рисунок 3" descr="207px-Natalia_daughter_of_generalissimus_Suvor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1563"/>
            <a:ext cx="24574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471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86125" y="1143000"/>
            <a:ext cx="5857875" cy="27860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Заслуги нашего великого земляка перед Отечеством увековечены в многочисленных памятниках, расположенных в разных городах России. Во Владимирской области о выдающемся полководце напоминают церковь Василия Великого в селе </a:t>
            </a:r>
            <a:r>
              <a:rPr lang="ru-RU" dirty="0" err="1" smtClean="0"/>
              <a:t>Кистыш</a:t>
            </a:r>
            <a:r>
              <a:rPr lang="ru-RU" dirty="0" smtClean="0"/>
              <a:t> и «Суворовская роща» в городе Лакинск.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91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/>
              <a:t>Память о А. В. Суворове</a:t>
            </a:r>
            <a:endParaRPr lang="ru-RU" sz="320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285875"/>
            <a:ext cx="2476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0" y="3929063"/>
            <a:ext cx="1643063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4214813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929063"/>
            <a:ext cx="2500313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642938" y="3214688"/>
            <a:ext cx="2786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Constantia" pitchFamily="18" charset="0"/>
              </a:rPr>
              <a:t>«Суворовская роща» г. Лакинск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357188" y="5786438"/>
            <a:ext cx="3071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Constantia" pitchFamily="18" charset="0"/>
              </a:rPr>
              <a:t>Источник Казанской иконы Богоматери, в котором, по преданию Суворов лечил ноги</a:t>
            </a: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3929063" y="6215063"/>
            <a:ext cx="240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Constantia" pitchFamily="18" charset="0"/>
              </a:rPr>
              <a:t>«Суворовская тропа» г. Лакинск</a:t>
            </a:r>
          </a:p>
        </p:txBody>
      </p:sp>
      <p:sp>
        <p:nvSpPr>
          <p:cNvPr id="13323" name="TextBox 11"/>
          <p:cNvSpPr txBox="1">
            <a:spLocks noChangeArrowheads="1"/>
          </p:cNvSpPr>
          <p:nvPr/>
        </p:nvSpPr>
        <p:spPr bwMode="auto">
          <a:xfrm>
            <a:off x="6929438" y="6143625"/>
            <a:ext cx="242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>
                <a:latin typeface="Constantia" pitchFamily="18" charset="0"/>
              </a:rPr>
              <a:t>Памятный крест на месте усадьбы Суворова</a:t>
            </a:r>
          </a:p>
        </p:txBody>
      </p:sp>
    </p:spTree>
  </p:cSld>
  <p:clrMapOvr>
    <a:masterClrMapping/>
  </p:clrMapOvr>
  <p:transition advTm="2979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324</TotalTime>
  <Words>1002</Words>
  <Application>Microsoft Office PowerPoint</Application>
  <PresentationFormat>Экран (4:3)</PresentationFormat>
  <Paragraphs>51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Суворов и Владимирский край.</vt:lpstr>
      <vt:lpstr>А. В. Суворов (13 ноября 1730, Москва– 6 мая 1800, Санкт-Петербург). </vt:lpstr>
      <vt:lpstr>А. В. Суворов и Владимирский край.</vt:lpstr>
      <vt:lpstr>Имения Суворова во Владимирской губернии.</vt:lpstr>
      <vt:lpstr>Церковь Василия Великого в селе Кистыш.</vt:lpstr>
      <vt:lpstr>Суворовские места в поселке Ундол Собинского района.</vt:lpstr>
      <vt:lpstr>Суворов – командир  шестой Владимирской дивизии.</vt:lpstr>
      <vt:lpstr>Потомки Суворова на Владимирской земле. </vt:lpstr>
      <vt:lpstr>Память о А. В. Суворове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Суворов и Владимирский край</dc:title>
  <dc:creator>CumDeo</dc:creator>
  <cp:lastModifiedBy>CumDeo</cp:lastModifiedBy>
  <cp:revision>57</cp:revision>
  <dcterms:modified xsi:type="dcterms:W3CDTF">2012-09-09T12:19:33Z</dcterms:modified>
</cp:coreProperties>
</file>