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1CAF-CC6C-4241-82A8-F8BBF747B90B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69D6-A66D-4CA4-A319-3BF2898E23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69D6-A66D-4CA4-A319-3BF2898E23D8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3F4EB4-2194-4B55-8945-069789979783}" type="datetimeFigureOut">
              <a:rPr lang="ru-RU" smtClean="0"/>
              <a:t>07.10.2013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66B0AB-E4A5-4048-88C8-B790C5375D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Наркомания или  мифы    торговцев БЕЗУМИЕМ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64704"/>
            <a:ext cx="8458200" cy="4035896"/>
          </a:xfrm>
        </p:spPr>
        <p:txBody>
          <a:bodyPr/>
          <a:lstStyle/>
          <a:p>
            <a:r>
              <a:rPr lang="ru-RU" dirty="0" smtClean="0"/>
              <a:t>                         Остановись!!!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401" y="836713"/>
            <a:ext cx="480519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Часто встречаются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люди, которые говорят, что обратились к наркотикам с желанием постепенно умереть.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к наркотикам часто обращаются из- за никчёмности, бессмысленности, пустоты существования.</a:t>
            </a:r>
          </a:p>
          <a:p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58481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0486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Остановитесь! Скажите: «Нет, наркотикам!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57575" y="2864644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Наркомания- социальное отклонение в обществе.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Общество по мере своих сил старается сопротивляться подобным отклонениям. Однако оно делает « достаточно вяло», по принципу «Моя хата с краю». В основном стремясь изолировать и лишить свободы.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284" y="3356992"/>
            <a:ext cx="4027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Всякое действие, имеет своё противодействие.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Отвержение и негативизм общества побуждает потребителей наркотиков к единению с себе подобными.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34612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Потребители наркотиков применяют «мифы о наркотиках».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«Учат» употреблять наркотические вещества «правильно»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Миф «об одной пробе». «С одного раза наркоманами не становятся».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«Ничего тебе за это не будет»  На самом деле получить сильное отравление, заразиться ВИЧ инфекцией, быть арестованным, даже попробовав 1 раз.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того, чтобы человек сделал первую пробу. На помощь приходят другие мифы. «Что слабо?» «У нас все принимают наркотики!» «Хочешь быть нашим- принимай!» «Спорим, ты это не попробуешь?»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уже совершено несколько проб наркотика, то  подталкивание к продолжению употребления совершают следующие мифы: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«Чистые». «Потребление можно бросить без труда». «В жизни всё нужно попробовать!»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415" y="3356992"/>
            <a:ext cx="2745170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Мифы о безвредности наркотиков дополняют об их полезности.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Миф «От травки никакого вреда нет.» Конопля – безобидная травка. Курить её – пользоваться « дарами природы» Травку советуют употреблять беременным женщинам, вместо сильных наркотиков, чтобы избежать уродства плода.</a:t>
            </a: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3717032"/>
            <a:ext cx="26589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Миф «Все известные люди принимают наркотики»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 о том, как печально закончили карьеру и жизнь, об этом умалчивается. Сходным звучит заблуждение при потреблении в семье. «Если любимый колется, то и мне нужно попробовать, может мы будем понимать друг друга.»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Мифы «Наркотики снимают усталость.» «Лечение души.» «Ключ к познанию жизни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самом деле «универсализм» действия наркотиков означает только то, что разрушает личность, опустошает её, оставляя оболочку того, что когда- то было.</a:t>
            </a:r>
          </a:p>
          <a:p>
            <a:endParaRPr lang="ru-RU" sz="2800" dirty="0" smtClean="0"/>
          </a:p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28803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Миф: « В наркомании  «виноваты» не сами наркотические вещества, а законодательный запрет на их потребление.»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заблуждение, весьма охотно поддерживается многими подростками, которые считают, что взрослые ограничивают их жизнь ненужными запретами. «Запретный плод – сладок.»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415" y="3789040"/>
            <a:ext cx="27451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425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Наркомания или  мифы    торговцев БЕЗУМИЕМ .</vt:lpstr>
      <vt:lpstr>Наркомания- социальное отклонение в обществе.</vt:lpstr>
      <vt:lpstr>Всякое действие, имеет своё противодействие.</vt:lpstr>
      <vt:lpstr>Потребители наркотиков применяют «мифы о наркотиках».</vt:lpstr>
      <vt:lpstr>Если уже совершено несколько проб наркотика, то  подталкивание к продолжению употребления совершают следующие мифы:</vt:lpstr>
      <vt:lpstr>Мифы о безвредности наркотиков дополняют об их полезности.</vt:lpstr>
      <vt:lpstr>Миф «Все известные люди принимают наркотики»</vt:lpstr>
      <vt:lpstr>Мифы «Наркотики снимают усталость.» «Лечение души.» «Ключ к познанию жизни».</vt:lpstr>
      <vt:lpstr>Миф: « В наркомании  «виноваты» не сами наркотические вещества, а законодательный запрет на их потребление.»</vt:lpstr>
      <vt:lpstr>Часто встречаются люди, которые говорят, что обратились к наркотикам с желанием постепенно умереть.</vt:lpstr>
      <vt:lpstr>Остановитесь! Скажите: «Нет, наркотикам!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 или мифы    торговцев БЕЗУМИЕМ .</dc:title>
  <dc:creator>Комп-IT</dc:creator>
  <cp:lastModifiedBy>Комп-IT</cp:lastModifiedBy>
  <cp:revision>14</cp:revision>
  <dcterms:created xsi:type="dcterms:W3CDTF">2013-10-07T13:48:16Z</dcterms:created>
  <dcterms:modified xsi:type="dcterms:W3CDTF">2013-10-07T16:06:43Z</dcterms:modified>
</cp:coreProperties>
</file>