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5654-09C1-40A3-8FF2-9A8E90F62875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07416-9D6B-463A-8C01-28181110D6B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642918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Есть у меня шестёрка слуг,</a:t>
            </a:r>
          </a:p>
          <a:p>
            <a:pPr>
              <a:buNone/>
            </a:pPr>
            <a:r>
              <a:rPr lang="ru-RU" dirty="0" smtClean="0"/>
              <a:t>Проворных, удалых.</a:t>
            </a:r>
          </a:p>
          <a:p>
            <a:pPr>
              <a:buNone/>
            </a:pPr>
            <a:r>
              <a:rPr lang="ru-RU" dirty="0" smtClean="0"/>
              <a:t>И всё, что вижу я вокруг, - </a:t>
            </a:r>
          </a:p>
          <a:p>
            <a:pPr>
              <a:buNone/>
            </a:pPr>
            <a:r>
              <a:rPr lang="ru-RU" dirty="0" smtClean="0"/>
              <a:t>Всё знаю я от них.</a:t>
            </a:r>
          </a:p>
          <a:p>
            <a:pPr>
              <a:buNone/>
            </a:pPr>
            <a:r>
              <a:rPr lang="ru-RU" dirty="0" smtClean="0"/>
              <a:t>Они по знаку моему </a:t>
            </a:r>
          </a:p>
          <a:p>
            <a:pPr>
              <a:buNone/>
            </a:pPr>
            <a:r>
              <a:rPr lang="ru-RU" dirty="0" smtClean="0"/>
              <a:t>Являются в нужде.</a:t>
            </a:r>
          </a:p>
          <a:p>
            <a:pPr>
              <a:buNone/>
            </a:pPr>
            <a:r>
              <a:rPr lang="ru-RU" dirty="0" smtClean="0"/>
              <a:t>Зовут их: Как и Почему,</a:t>
            </a:r>
          </a:p>
          <a:p>
            <a:pPr>
              <a:buNone/>
            </a:pPr>
            <a:r>
              <a:rPr lang="ru-RU" dirty="0" smtClean="0"/>
              <a:t>Кто, Что, Когда и Где.</a:t>
            </a:r>
          </a:p>
          <a:p>
            <a:pPr>
              <a:buNone/>
            </a:pPr>
            <a:r>
              <a:rPr lang="ru-RU" dirty="0" smtClean="0"/>
              <a:t>                                                 </a:t>
            </a:r>
            <a:r>
              <a:rPr lang="ru-RU" i="1" dirty="0" smtClean="0"/>
              <a:t>Р. Киплинг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21468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5" name="WordArt 1"/>
          <p:cNvSpPr>
            <a:spLocks noChangeArrowheads="1" noChangeShapeType="1" noTextEdit="1"/>
          </p:cNvSpPr>
          <p:nvPr/>
        </p:nvSpPr>
        <p:spPr bwMode="auto">
          <a:xfrm>
            <a:off x="642910" y="2857496"/>
            <a:ext cx="7286676" cy="10477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4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 Понятие процента"</a:t>
            </a:r>
            <a:endParaRPr lang="ru-RU" sz="4000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857488" y="1571612"/>
            <a:ext cx="3143272" cy="10239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Тема урока</a:t>
            </a:r>
            <a:endParaRPr lang="ru-RU" sz="3600" kern="10" spc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85728"/>
            <a:ext cx="2143140" cy="71438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1285860"/>
            <a:ext cx="1857388" cy="623888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500438"/>
            <a:ext cx="2143140" cy="7858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2466975"/>
            <a:ext cx="237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3019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071678"/>
            <a:ext cx="1785950" cy="571501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786058"/>
            <a:ext cx="1857388" cy="714380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3" name="WordArt 19"/>
          <p:cNvSpPr>
            <a:spLocks noChangeArrowheads="1" noChangeShapeType="1" noTextEdit="1"/>
          </p:cNvSpPr>
          <p:nvPr/>
        </p:nvSpPr>
        <p:spPr bwMode="auto">
          <a:xfrm>
            <a:off x="1214414" y="4857760"/>
            <a:ext cx="22193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0   1   0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044" name="WordArt 20"/>
          <p:cNvSpPr>
            <a:spLocks noChangeArrowheads="1" noChangeShapeType="1" noTextEdit="1"/>
          </p:cNvSpPr>
          <p:nvPr/>
        </p:nvSpPr>
        <p:spPr bwMode="auto">
          <a:xfrm>
            <a:off x="6429388" y="4500570"/>
            <a:ext cx="928695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0  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3" name="WordArt 20"/>
          <p:cNvSpPr>
            <a:spLocks noChangeArrowheads="1" noChangeShapeType="1" noTextEdit="1"/>
          </p:cNvSpPr>
          <p:nvPr/>
        </p:nvSpPr>
        <p:spPr bwMode="auto">
          <a:xfrm>
            <a:off x="6929454" y="4214794"/>
            <a:ext cx="1143009" cy="26432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/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4" name="WordArt 20"/>
          <p:cNvSpPr>
            <a:spLocks noChangeArrowheads="1" noChangeShapeType="1" noTextEdit="1"/>
          </p:cNvSpPr>
          <p:nvPr/>
        </p:nvSpPr>
        <p:spPr bwMode="auto">
          <a:xfrm>
            <a:off x="7500958" y="5500702"/>
            <a:ext cx="928695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0  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" grpId="0"/>
      <p:bldP spid="1044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Какая величина принята за 100%?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 первый день туристы прошли  48% всего пути.</a:t>
            </a:r>
          </a:p>
          <a:p>
            <a:r>
              <a:rPr lang="ru-RU" dirty="0" smtClean="0"/>
              <a:t>54%  площади садового участка занято овощами.</a:t>
            </a:r>
          </a:p>
          <a:p>
            <a:r>
              <a:rPr lang="ru-RU" dirty="0" smtClean="0"/>
              <a:t>В фотоальбоме  70% снимков посвящены семейным торжествам.</a:t>
            </a:r>
          </a:p>
          <a:p>
            <a:r>
              <a:rPr lang="ru-RU" dirty="0" smtClean="0"/>
              <a:t>Медная руда содержит  5% меди.</a:t>
            </a:r>
          </a:p>
          <a:p>
            <a:r>
              <a:rPr lang="ru-RU" dirty="0" smtClean="0"/>
              <a:t>Раствор содержит  3%  соли.</a:t>
            </a:r>
          </a:p>
          <a:p>
            <a:r>
              <a:rPr lang="ru-RU" dirty="0" smtClean="0"/>
              <a:t>Молоко содержит  6%  жира.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Заполните таблицу.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 парке растут деревья трёх видов: берёзы, липы и тополя. Берёзы составляют 20% всех деревьев, липы – 50%, а остальные – тополя.</a:t>
            </a:r>
          </a:p>
          <a:p>
            <a:pPr>
              <a:buNone/>
            </a:pP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71604" y="4071942"/>
          <a:ext cx="6096000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294322">
                <a:tc>
                  <a:txBody>
                    <a:bodyPr/>
                    <a:lstStyle/>
                    <a:p>
                      <a:r>
                        <a:rPr lang="ru-RU" dirty="0" smtClean="0"/>
                        <a:t>Все деревья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Берёзы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Липы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Тополя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" name="WordArt 1"/>
          <p:cNvSpPr>
            <a:spLocks noChangeArrowheads="1" noChangeShapeType="1" noTextEdit="1"/>
          </p:cNvSpPr>
          <p:nvPr/>
        </p:nvSpPr>
        <p:spPr bwMode="auto">
          <a:xfrm>
            <a:off x="1857356" y="4500570"/>
            <a:ext cx="785818" cy="2905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100%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  <p:sp>
        <p:nvSpPr>
          <p:cNvPr id="6" name="WordArt 1"/>
          <p:cNvSpPr>
            <a:spLocks noChangeArrowheads="1" noChangeShapeType="1" noTextEdit="1"/>
          </p:cNvSpPr>
          <p:nvPr/>
        </p:nvSpPr>
        <p:spPr bwMode="auto">
          <a:xfrm>
            <a:off x="3500430" y="4500570"/>
            <a:ext cx="785818" cy="2905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20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  <p:sp>
        <p:nvSpPr>
          <p:cNvPr id="7" name="WordArt 1"/>
          <p:cNvSpPr>
            <a:spLocks noChangeArrowheads="1" noChangeShapeType="1" noTextEdit="1"/>
          </p:cNvSpPr>
          <p:nvPr/>
        </p:nvSpPr>
        <p:spPr bwMode="auto">
          <a:xfrm>
            <a:off x="4929190" y="4500570"/>
            <a:ext cx="785818" cy="2905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50%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  <p:sp>
        <p:nvSpPr>
          <p:cNvPr id="8" name="WordArt 1"/>
          <p:cNvSpPr>
            <a:spLocks noChangeArrowheads="1" noChangeShapeType="1" noTextEdit="1"/>
          </p:cNvSpPr>
          <p:nvPr/>
        </p:nvSpPr>
        <p:spPr bwMode="auto">
          <a:xfrm>
            <a:off x="6429388" y="4500570"/>
            <a:ext cx="785818" cy="2905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3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0%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Закрасьте указанную часть фигуры </a:t>
            </a:r>
            <a:endParaRPr lang="ru-RU" dirty="0"/>
          </a:p>
        </p:txBody>
      </p:sp>
      <p:pic>
        <p:nvPicPr>
          <p:cNvPr id="1026" name="Picture 2" descr="C:\Documents and Settings\Admin\Мои документы\Мои фигуры\img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785926"/>
            <a:ext cx="7072330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500034" y="1285860"/>
          <a:ext cx="8229600" cy="2000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357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/>
                    </a:p>
                    <a:p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1643050"/>
            <a:ext cx="381000" cy="55245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643050"/>
            <a:ext cx="257175" cy="55245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1643050"/>
            <a:ext cx="123825" cy="552450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643050"/>
            <a:ext cx="123825" cy="552450"/>
          </a:xfrm>
          <a:prstGeom prst="rect">
            <a:avLst/>
          </a:prstGeom>
          <a:noFill/>
        </p:spPr>
      </p:pic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643050"/>
            <a:ext cx="123825" cy="55245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1643050"/>
            <a:ext cx="123825" cy="552450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571472" y="1928802"/>
          <a:ext cx="8158194" cy="28289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0198"/>
                <a:gridCol w="1872758"/>
                <a:gridCol w="2392619"/>
                <a:gridCol w="2392619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250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300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60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4%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70%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812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100%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3" name="WordArt 1"/>
          <p:cNvSpPr>
            <a:spLocks noChangeArrowheads="1" noChangeShapeType="1" noTextEdit="1"/>
          </p:cNvSpPr>
          <p:nvPr/>
        </p:nvSpPr>
        <p:spPr bwMode="auto">
          <a:xfrm>
            <a:off x="1142976" y="500042"/>
            <a:ext cx="6853261" cy="7953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"Подари соседу"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 rot="10800000" flipV="1">
            <a:off x="357155" y="1319601"/>
            <a:ext cx="842968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Страшная это опасность - </a:t>
            </a:r>
          </a:p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                                             безделье за партой, безделье шесть часов подряд</a:t>
            </a:r>
          </a:p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                                                                  ежедневно,                             </a:t>
            </a:r>
          </a:p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безделье месяцы и годы. </a:t>
            </a:r>
          </a:p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Это развращает, морально</a:t>
            </a:r>
          </a:p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                                                калечит человека.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224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Какая величина принята за 100%?</vt:lpstr>
      <vt:lpstr>Заполните таблицу.</vt:lpstr>
      <vt:lpstr>Закрасьте указанную часть фигуры </vt:lpstr>
      <vt:lpstr>Слайд 7</vt:lpstr>
      <vt:lpstr>Слайд 8</vt:lpstr>
      <vt:lpstr>Слайд 9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2011-10-03T21:00:27Z</dcterms:created>
  <dcterms:modified xsi:type="dcterms:W3CDTF">2011-10-03T21:02:23Z</dcterms:modified>
</cp:coreProperties>
</file>