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6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1C57A-DF56-4E91-8215-602CA38A64B3}" type="datetimeFigureOut">
              <a:rPr lang="ru-RU" smtClean="0"/>
              <a:t>24.02.2013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E7CE5-A625-41B3-A6B3-04B3A8EA09E5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1C57A-DF56-4E91-8215-602CA38A64B3}" type="datetimeFigureOut">
              <a:rPr lang="ru-RU" smtClean="0"/>
              <a:t>24.02.2013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E7CE5-A625-41B3-A6B3-04B3A8EA09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1C57A-DF56-4E91-8215-602CA38A64B3}" type="datetimeFigureOut">
              <a:rPr lang="ru-RU" smtClean="0"/>
              <a:t>24.02.2013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E7CE5-A625-41B3-A6B3-04B3A8EA09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1C57A-DF56-4E91-8215-602CA38A64B3}" type="datetimeFigureOut">
              <a:rPr lang="ru-RU" smtClean="0"/>
              <a:t>24.02.2013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E7CE5-A625-41B3-A6B3-04B3A8EA09E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1C57A-DF56-4E91-8215-602CA38A64B3}" type="datetimeFigureOut">
              <a:rPr lang="ru-RU" smtClean="0"/>
              <a:t>24.02.2013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E7CE5-A625-41B3-A6B3-04B3A8EA09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1C57A-DF56-4E91-8215-602CA38A64B3}" type="datetimeFigureOut">
              <a:rPr lang="ru-RU" smtClean="0"/>
              <a:t>24.02.2013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E7CE5-A625-41B3-A6B3-04B3A8EA09E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1C57A-DF56-4E91-8215-602CA38A64B3}" type="datetimeFigureOut">
              <a:rPr lang="ru-RU" smtClean="0"/>
              <a:t>24.02.2013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E7CE5-A625-41B3-A6B3-04B3A8EA09E5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1C57A-DF56-4E91-8215-602CA38A64B3}" type="datetimeFigureOut">
              <a:rPr lang="ru-RU" smtClean="0"/>
              <a:t>24.02.2013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E7CE5-A625-41B3-A6B3-04B3A8EA09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1C57A-DF56-4E91-8215-602CA38A64B3}" type="datetimeFigureOut">
              <a:rPr lang="ru-RU" smtClean="0"/>
              <a:t>24.02.2013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E7CE5-A625-41B3-A6B3-04B3A8EA09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1C57A-DF56-4E91-8215-602CA38A64B3}" type="datetimeFigureOut">
              <a:rPr lang="ru-RU" smtClean="0"/>
              <a:t>24.02.2013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E7CE5-A625-41B3-A6B3-04B3A8EA09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1C57A-DF56-4E91-8215-602CA38A64B3}" type="datetimeFigureOut">
              <a:rPr lang="ru-RU" smtClean="0"/>
              <a:t>24.02.2013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E7CE5-A625-41B3-A6B3-04B3A8EA09E5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D01C57A-DF56-4E91-8215-602CA38A64B3}" type="datetimeFigureOut">
              <a:rPr lang="ru-RU" smtClean="0"/>
              <a:t>24.02.2013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CBE7CE5-A625-41B3-A6B3-04B3A8EA09E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980727"/>
            <a:ext cx="8532440" cy="2160241"/>
          </a:xfrm>
        </p:spPr>
        <p:txBody>
          <a:bodyPr/>
          <a:lstStyle/>
          <a:p>
            <a:pPr marL="182880" indent="0">
              <a:buNone/>
            </a:pPr>
            <a:r>
              <a:rPr lang="ru-RU" dirty="0" smtClean="0"/>
              <a:t>     Транспорт</a:t>
            </a:r>
            <a:br>
              <a:rPr lang="ru-RU" dirty="0" smtClean="0"/>
            </a:br>
            <a:r>
              <a:rPr lang="ru-RU" dirty="0" smtClean="0"/>
              <a:t>     </a:t>
            </a:r>
            <a:r>
              <a:rPr lang="ru-RU" dirty="0" err="1" smtClean="0"/>
              <a:t>г.Владимира</a:t>
            </a: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64011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Катя\Desktop\276px-Владимирский_троллейбус_№_249.jp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42348"/>
            <a:ext cx="9144000" cy="7543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836712"/>
            <a:ext cx="8496944" cy="1152128"/>
          </a:xfrm>
        </p:spPr>
        <p:txBody>
          <a:bodyPr/>
          <a:lstStyle/>
          <a:p>
            <a:r>
              <a:rPr lang="ru-RU" sz="4000" dirty="0" err="1" smtClean="0">
                <a:solidFill>
                  <a:srgbClr val="FF0000"/>
                </a:solidFill>
              </a:rPr>
              <a:t>Савгуста</a:t>
            </a:r>
            <a:r>
              <a:rPr lang="ru-RU" sz="4000" dirty="0" smtClean="0">
                <a:solidFill>
                  <a:srgbClr val="FF0000"/>
                </a:solidFill>
              </a:rPr>
              <a:t> </a:t>
            </a:r>
            <a:r>
              <a:rPr lang="ru-RU" sz="4000" dirty="0">
                <a:solidFill>
                  <a:srgbClr val="FF0000"/>
                </a:solidFill>
              </a:rPr>
              <a:t>1944 г. Владимир стал областным центром. С ростом городского населения остро встал вопрос развития городского пассажирского транспорта </a:t>
            </a:r>
            <a:r>
              <a:rPr lang="ru-RU" sz="4000" dirty="0" smtClean="0">
                <a:solidFill>
                  <a:srgbClr val="FF0000"/>
                </a:solidFill>
              </a:rPr>
              <a:t/>
            </a:r>
            <a:br>
              <a:rPr lang="ru-RU" sz="4000" dirty="0" smtClean="0">
                <a:solidFill>
                  <a:srgbClr val="FF0000"/>
                </a:solidFill>
              </a:rPr>
            </a:br>
            <a:r>
              <a:rPr lang="ru-RU" sz="4000" dirty="0">
                <a:solidFill>
                  <a:srgbClr val="FF0000"/>
                </a:solidFill>
              </a:rPr>
              <a:t/>
            </a:r>
            <a:br>
              <a:rPr lang="ru-RU" sz="4000" dirty="0">
                <a:solidFill>
                  <a:srgbClr val="FF0000"/>
                </a:solidFill>
              </a:rPr>
            </a:br>
            <a:r>
              <a:rPr lang="ru-RU" sz="4000" dirty="0" smtClean="0">
                <a:solidFill>
                  <a:srgbClr val="FF0000"/>
                </a:solidFill>
              </a:rPr>
              <a:t>Наиболее </a:t>
            </a:r>
            <a:r>
              <a:rPr lang="ru-RU" sz="4000" dirty="0">
                <a:solidFill>
                  <a:srgbClr val="FF0000"/>
                </a:solidFill>
              </a:rPr>
              <a:t>экономичным считался электротранспорт. </a:t>
            </a:r>
            <a:br>
              <a:rPr lang="ru-RU" sz="4000" dirty="0">
                <a:solidFill>
                  <a:srgbClr val="FF0000"/>
                </a:solidFill>
              </a:rPr>
            </a:br>
            <a:endParaRPr lang="ru-RU" sz="2800" b="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2684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11560" y="476672"/>
            <a:ext cx="3744416" cy="4896544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i="1" dirty="0" smtClean="0"/>
              <a:t>Сначала  во</a:t>
            </a:r>
            <a:br>
              <a:rPr lang="ru-RU" i="1" dirty="0" smtClean="0"/>
            </a:br>
            <a:r>
              <a:rPr lang="ru-RU" i="1" dirty="0" smtClean="0"/>
              <a:t> Владимире хотели создать </a:t>
            </a:r>
            <a:r>
              <a:rPr lang="ru-RU" i="1" dirty="0" err="1" smtClean="0"/>
              <a:t>травмайные</a:t>
            </a:r>
            <a:r>
              <a:rPr lang="ru-RU" i="1" dirty="0" smtClean="0"/>
              <a:t> линии,  но так как улицы узкие и подъемы  крутые, решили , что будут только троллейбусы</a:t>
            </a:r>
            <a:endParaRPr lang="ru-RU" i="1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 rot="21443441">
            <a:off x="1125075" y="5662925"/>
            <a:ext cx="207576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pic>
        <p:nvPicPr>
          <p:cNvPr id="2050" name="Picture 2" descr="C:\Users\Катя\Desktop\tramvai-520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980728"/>
            <a:ext cx="4248472" cy="5123033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2382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half" idx="2"/>
          </p:nvPr>
        </p:nvSpPr>
        <p:spPr>
          <a:xfrm>
            <a:off x="251519" y="548680"/>
            <a:ext cx="3600401" cy="5112568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</a:rPr>
              <a:t>Первый троллейбус был открыт 6 ноября 1952 ода</a:t>
            </a:r>
            <a:r>
              <a:rPr lang="ru-RU" sz="2000" dirty="0" smtClean="0"/>
              <a:t>.</a:t>
            </a:r>
          </a:p>
          <a:p>
            <a:r>
              <a:rPr lang="ru-RU" sz="2000" dirty="0" smtClean="0"/>
              <a:t>Троллейбусы были просты и надежны, но неудобны как для персонала, так и для пассажиров. Кабина водителя почти не отапливалась, отсутствовал усилитель руля,. В троллейбусе было 38 сидячих мест при полной вместимости 86 человек. </a:t>
            </a:r>
            <a:endParaRPr lang="ru-RU" sz="2000" dirty="0"/>
          </a:p>
        </p:txBody>
      </p:sp>
      <p:pic>
        <p:nvPicPr>
          <p:cNvPr id="3074" name="Picture 2" descr="C:\Users\Катя\Desktop\запуск первого  троллейбуса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3" r="533"/>
          <a:stretch>
            <a:fillRect/>
          </a:stretch>
        </p:blipFill>
        <p:spPr bwMode="auto">
          <a:xfrm>
            <a:off x="3635896" y="1143000"/>
            <a:ext cx="5040559" cy="4662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330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>
          <a:xfrm>
            <a:off x="395536" y="5301208"/>
            <a:ext cx="7848871" cy="864096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Троллейбус имел  большой  спрос ,поэтому и были такие  большие  очереди  </a:t>
            </a:r>
            <a:endParaRPr lang="ru-RU" sz="2800" dirty="0">
              <a:solidFill>
                <a:srgbClr val="FF0000"/>
              </a:solidFill>
            </a:endParaRP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9392"/>
            <a:ext cx="9036496" cy="5184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05780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32041" y="908720"/>
            <a:ext cx="3678560" cy="4968552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rgbClr val="002060"/>
                </a:solidFill>
              </a:rPr>
              <a:t>Единого проездного тарифа тогда не было. Оплата производилась в зависимости от количества остановок: за проезд от посадки до первой остановки – 20 копеек, за каждую последующую – доплата 10 копеек. Общая стоимость проезда по первому маршруту составляла один рубль</a:t>
            </a:r>
            <a:r>
              <a:rPr lang="ru-RU" dirty="0"/>
              <a:t>.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38" y="476672"/>
            <a:ext cx="5127017" cy="4320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60277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116632" y="4509120"/>
            <a:ext cx="9422433" cy="1008112"/>
          </a:xfrm>
        </p:spPr>
        <p:txBody>
          <a:bodyPr/>
          <a:lstStyle/>
          <a:p>
            <a:r>
              <a:rPr lang="ru-RU" sz="2800" dirty="0"/>
              <a:t>Остановка «</a:t>
            </a:r>
            <a:r>
              <a:rPr lang="ru-RU" sz="28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Плавательный бассейн»</a:t>
            </a:r>
            <a:r>
              <a:rPr lang="ru-RU" sz="2800" dirty="0"/>
              <a:t>. Перед московской олимпиадой1980 года были установлены новые подсвечиваемые изнутри таблички остановок троллейбуса</a:t>
            </a:r>
            <a:r>
              <a:rPr lang="ru-RU" sz="1200" dirty="0"/>
              <a:t>.  </a:t>
            </a:r>
          </a:p>
        </p:txBody>
      </p:sp>
      <p:pic>
        <p:nvPicPr>
          <p:cNvPr id="6146" name="Picture 2" descr="C:\Users\Катя\Desktop\остановка.jp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60648"/>
            <a:ext cx="5040560" cy="36062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4330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4437112"/>
            <a:ext cx="8712968" cy="1944216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ru-RU" sz="1600" dirty="0">
                <a:solidFill>
                  <a:schemeClr val="accent6">
                    <a:lumMod val="75000"/>
                  </a:schemeClr>
                </a:solidFill>
              </a:rPr>
              <a:t>Многие годы именно троллейбус был основным видом городского транспорта. В последнее время он уступил первенство автобусу, но и сейчас, несмотря на «пенсионный возраст», троллейбус исправно служит </a:t>
            </a:r>
            <a:r>
              <a:rPr lang="ru-RU" sz="1600" dirty="0" err="1">
                <a:solidFill>
                  <a:schemeClr val="accent6">
                    <a:lumMod val="75000"/>
                  </a:schemeClr>
                </a:solidFill>
              </a:rPr>
              <a:t>владимирцам</a:t>
            </a:r>
            <a:r>
              <a:rPr lang="ru-RU" sz="1600" dirty="0">
                <a:solidFill>
                  <a:schemeClr val="accent6">
                    <a:lumMod val="75000"/>
                  </a:schemeClr>
                </a:solidFill>
              </a:rPr>
              <a:t>, оставаясь самым </a:t>
            </a:r>
            <a:r>
              <a:rPr lang="ru-RU" sz="1600" dirty="0" err="1">
                <a:solidFill>
                  <a:schemeClr val="accent6">
                    <a:lumMod val="75000"/>
                  </a:schemeClr>
                </a:solidFill>
              </a:rPr>
              <a:t>экологичным</a:t>
            </a:r>
            <a:r>
              <a:rPr lang="ru-RU" sz="1600" dirty="0">
                <a:solidFill>
                  <a:schemeClr val="accent6">
                    <a:lumMod val="75000"/>
                  </a:schemeClr>
                </a:solidFill>
              </a:rPr>
              <a:t> и самым дешевым видом городского транспорта</a:t>
            </a:r>
            <a:r>
              <a:rPr lang="ru-RU" sz="1400" dirty="0"/>
              <a:t>.</a:t>
            </a:r>
            <a:endParaRPr lang="ru-RU" sz="14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H:\s640x48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5" y="188641"/>
            <a:ext cx="4820620" cy="3888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H:\946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6731" y="188640"/>
            <a:ext cx="4317269" cy="38884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7950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132</TotalTime>
  <Words>186</Words>
  <Application>Microsoft Office PowerPoint</Application>
  <PresentationFormat>Экран (4:3)</PresentationFormat>
  <Paragraphs>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Воздушный поток</vt:lpstr>
      <vt:lpstr>     Транспорт      г.Владимира </vt:lpstr>
      <vt:lpstr>Савгуста 1944 г. Владимир стал областным центром. С ростом городского населения остро встал вопрос развития городского пассажирского транспорта   Наиболее экономичным считался электротранспорт.  </vt:lpstr>
      <vt:lpstr>          Сначала  во  Владимире хотели создать травмайные линии,  но так как улицы узкие и подъемы  крутые, решили , что будут только троллейбусы</vt:lpstr>
      <vt:lpstr>Презентация PowerPoint</vt:lpstr>
      <vt:lpstr>Презентация PowerPoint</vt:lpstr>
      <vt:lpstr>Презентация PowerPoint</vt:lpstr>
      <vt:lpstr>Остановка «Плавательный бассейн». Перед московской олимпиадой1980 года были установлены новые подсвечиваемые изнутри таблички остановок троллейбуса.  </vt:lpstr>
      <vt:lpstr>Многие годы именно троллейбус был основным видом городского транспорта. В последнее время он уступил первенство автобусу, но и сейчас, несмотря на «пенсионный возраст», троллейбус исправно служит владимирцам, оставаясь самым экологичным и самым дешевым видом городского транспорта.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Транспорт      г.Владимира</dc:title>
  <dc:creator>Катя</dc:creator>
  <cp:lastModifiedBy>Катя</cp:lastModifiedBy>
  <cp:revision>7</cp:revision>
  <dcterms:created xsi:type="dcterms:W3CDTF">2013-02-24T14:50:31Z</dcterms:created>
  <dcterms:modified xsi:type="dcterms:W3CDTF">2013-02-24T17:49:21Z</dcterms:modified>
</cp:coreProperties>
</file>