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sldIdLst>
    <p:sldId id="256" r:id="rId3"/>
    <p:sldId id="275" r:id="rId4"/>
    <p:sldId id="276" r:id="rId5"/>
    <p:sldId id="264" r:id="rId6"/>
    <p:sldId id="265" r:id="rId7"/>
    <p:sldId id="266" r:id="rId8"/>
    <p:sldId id="267" r:id="rId9"/>
    <p:sldId id="268" r:id="rId10"/>
    <p:sldId id="261" r:id="rId11"/>
    <p:sldId id="269" r:id="rId12"/>
    <p:sldId id="277" r:id="rId13"/>
    <p:sldId id="257" r:id="rId14"/>
    <p:sldId id="278" r:id="rId15"/>
    <p:sldId id="27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907"/>
    <a:srgbClr val="4A9C00"/>
    <a:srgbClr val="568616"/>
    <a:srgbClr val="D02300"/>
    <a:srgbClr val="FF3300"/>
    <a:srgbClr val="666633"/>
    <a:srgbClr val="95010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24" autoAdjust="0"/>
  </p:normalViewPr>
  <p:slideViewPr>
    <p:cSldViewPr>
      <p:cViewPr varScale="1">
        <p:scale>
          <a:sx n="86" d="100"/>
          <a:sy n="86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2DCBE51-CCAC-480B-829E-F9F77AB87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85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088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1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20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2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8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6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33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33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716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3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2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0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58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610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76" r:id="rId3"/>
    <p:sldLayoutId id="2147483677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D5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504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504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504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504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>
          <a:xfrm>
            <a:off x="719138" y="425450"/>
            <a:ext cx="7772400" cy="1362075"/>
          </a:xfrm>
        </p:spPr>
        <p:txBody>
          <a:bodyPr/>
          <a:lstStyle/>
          <a:p>
            <a:pPr algn="ctr">
              <a:buSzPct val="100000"/>
            </a:pPr>
            <a:r>
              <a:rPr lang="ru-RU" sz="3600" dirty="0" smtClean="0">
                <a:cs typeface="Arial" charset="0"/>
                <a:sym typeface="Arial" charset="0"/>
              </a:rPr>
              <a:t>КГБОУ «</a:t>
            </a:r>
            <a:r>
              <a:rPr lang="ru-RU" sz="3600" dirty="0" err="1" smtClean="0">
                <a:cs typeface="Arial" charset="0"/>
                <a:sym typeface="Arial" charset="0"/>
              </a:rPr>
              <a:t>Яровской</a:t>
            </a:r>
            <a:r>
              <a:rPr lang="ru-RU" sz="3600" dirty="0" smtClean="0">
                <a:cs typeface="Arial" charset="0"/>
                <a:sym typeface="Arial" charset="0"/>
              </a:rPr>
              <a:t> детский дом»</a:t>
            </a:r>
          </a:p>
        </p:txBody>
      </p:sp>
      <p:sp>
        <p:nvSpPr>
          <p:cNvPr id="5123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cs typeface="Arial" charset="0"/>
                <a:sym typeface="Arial" charset="0"/>
              </a:rPr>
              <a:t>                </a:t>
            </a:r>
          </a:p>
          <a:p>
            <a:pPr algn="ctr"/>
            <a:r>
              <a:rPr lang="ru-RU" sz="3600" b="1" dirty="0" smtClean="0">
                <a:cs typeface="Arial" charset="0"/>
                <a:sym typeface="Arial" charset="0"/>
              </a:rPr>
              <a:t>Умей сказать: НЕТ!</a:t>
            </a:r>
          </a:p>
          <a:p>
            <a:pPr algn="ctr"/>
            <a:endParaRPr lang="ru-RU" sz="3600" b="1" dirty="0">
              <a:cs typeface="Arial" charset="0"/>
              <a:sym typeface="Arial" charset="0"/>
            </a:endParaRPr>
          </a:p>
          <a:p>
            <a:pPr indent="4050665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Выполнила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4050665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ученица 4 класса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4050665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Натарова Алёна, 11 лет</a:t>
            </a:r>
          </a:p>
          <a:p>
            <a:pPr indent="4050665">
              <a:spcAft>
                <a:spcPts val="0"/>
              </a:spcAft>
            </a:pP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indent="4050665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Руководитель:</a:t>
            </a:r>
          </a:p>
          <a:p>
            <a:pPr indent="4050665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Воспитатель</a:t>
            </a:r>
          </a:p>
          <a:p>
            <a:pPr indent="4050665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Мартыненко Галина Викторовна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ctr"/>
            <a:endParaRPr lang="ru-RU" sz="3600" b="1" dirty="0" smtClean="0">
              <a:cs typeface="Arial" charset="0"/>
              <a:sym typeface="Arial" charset="0"/>
            </a:endParaRPr>
          </a:p>
          <a:p>
            <a:pPr algn="ctr"/>
            <a:endParaRPr lang="ru-RU" sz="3600" b="1" dirty="0">
              <a:cs typeface="Arial" charset="0"/>
              <a:sym typeface="Arial" charset="0"/>
            </a:endParaRPr>
          </a:p>
          <a:p>
            <a:pPr algn="ctr"/>
            <a:endParaRPr lang="ru-RU" sz="3600" b="1" dirty="0" smtClean="0">
              <a:cs typeface="Arial" charset="0"/>
              <a:sym typeface="Arial" charset="0"/>
            </a:endParaRPr>
          </a:p>
          <a:p>
            <a:pPr algn="ctr"/>
            <a:endParaRPr lang="ru-RU" sz="3600" b="1" dirty="0" smtClean="0">
              <a:cs typeface="Arial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477000" cy="1512168"/>
          </a:xfrm>
        </p:spPr>
        <p:txBody>
          <a:bodyPr/>
          <a:lstStyle/>
          <a:p>
            <a:r>
              <a:rPr lang="ru-RU" sz="4000" dirty="0" smtClean="0"/>
              <a:t>Ватные шарики , которые находились на дне бутылки.</a:t>
            </a:r>
            <a:endParaRPr lang="ru-RU" sz="4000" dirty="0"/>
          </a:p>
        </p:txBody>
      </p:sp>
      <p:pic>
        <p:nvPicPr>
          <p:cNvPr id="10242" name="Picture 2" descr="C:\Users\Администратор\Desktop\Умей сказать - НЕТ!\IMG_08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4082" y="1916832"/>
            <a:ext cx="6304262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130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770984" cy="1412776"/>
          </a:xfrm>
        </p:spPr>
        <p:txBody>
          <a:bodyPr/>
          <a:lstStyle/>
          <a:p>
            <a:r>
              <a:rPr lang="ru-RU" sz="4400" dirty="0"/>
              <a:t>Результаты исследования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1628800"/>
            <a:ext cx="5111750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18236"/>
          </a:xfrm>
        </p:spPr>
        <p:txBody>
          <a:bodyPr/>
          <a:lstStyle/>
          <a:p>
            <a:pPr lvl="0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Посмотрите на нижнюю часть ватки. Ватные шарики, после дыма одной сигареты, поменяли цвет, стали рыжеватыми, а ведь были чисто белыми.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5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всё прячется в сигарете</a:t>
            </a:r>
          </a:p>
        </p:txBody>
      </p:sp>
      <p:sp>
        <p:nvSpPr>
          <p:cNvPr id="614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026" name="Picture 2" descr="C:\Users\Администратор\Desktop\1321964422_podborka_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93400"/>
            <a:ext cx="7632849" cy="4255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 rot="11331127" flipV="1">
            <a:off x="2168125" y="3429391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</a:t>
            </a:r>
            <a:r>
              <a:rPr lang="ru-RU" sz="4800" dirty="0" smtClean="0">
                <a:solidFill>
                  <a:srgbClr val="FF0000"/>
                </a:solidFill>
              </a:rPr>
              <a:t>Яд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858218"/>
          </a:xfrm>
        </p:spPr>
        <p:txBody>
          <a:bodyPr/>
          <a:lstStyle/>
          <a:p>
            <a:r>
              <a:rPr lang="ru-RU" b="1" dirty="0" smtClean="0"/>
              <a:t>Делай как Мы. Скажи сигарете - НЕТ! Выбирай ЖИЗНЬ!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276475"/>
            <a:ext cx="6336703" cy="4176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16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Список литературы: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sz="2000" dirty="0" smtClean="0"/>
          </a:p>
          <a:p>
            <a:pPr marL="0" lvl="0" indent="0">
              <a:buNone/>
            </a:pPr>
            <a:r>
              <a:rPr lang="ru-RU" sz="2000" dirty="0" smtClean="0"/>
              <a:t> С.Н</a:t>
            </a:r>
            <a:r>
              <a:rPr lang="ru-RU" sz="2000" dirty="0"/>
              <a:t>. Зайцев- «ЗЕРКАЛО ДЛЯ КУРИЛЬЩИКА»</a:t>
            </a:r>
          </a:p>
          <a:p>
            <a:pPr lvl="0"/>
            <a:r>
              <a:rPr lang="ru-RU" sz="2000" dirty="0"/>
              <a:t>Углов Ф. “Открытое письмо курящей девушке” </a:t>
            </a:r>
          </a:p>
          <a:p>
            <a:pPr lvl="0"/>
            <a:r>
              <a:rPr lang="ru-RU" sz="2000" dirty="0" err="1"/>
              <a:t>Ягодинский</a:t>
            </a:r>
            <a:r>
              <a:rPr lang="ru-RU" sz="2000" dirty="0"/>
              <a:t> В.Н.- «Школьнику о вреде курения, алкоголя.»</a:t>
            </a:r>
          </a:p>
          <a:p>
            <a:pPr lvl="0"/>
            <a:r>
              <a:rPr lang="ru-RU" sz="2000" dirty="0"/>
              <a:t> Амосов Н.- Здоровый образ жизни, </a:t>
            </a:r>
          </a:p>
          <a:p>
            <a:pPr lvl="0"/>
            <a:r>
              <a:rPr lang="ru-RU" sz="2000" dirty="0"/>
              <a:t> Бойко А. “Как избавиться от курения”</a:t>
            </a:r>
          </a:p>
          <a:p>
            <a:pPr lvl="0"/>
            <a:r>
              <a:rPr lang="ru-RU" sz="2000" dirty="0" err="1" smtClean="0"/>
              <a:t>Деларю</a:t>
            </a:r>
            <a:r>
              <a:rPr lang="ru-RU" sz="2000" dirty="0" smtClean="0"/>
              <a:t> </a:t>
            </a:r>
            <a:r>
              <a:rPr lang="ru-RU" sz="2000" dirty="0"/>
              <a:t>В.В. -«Губительная сигарета.»</a:t>
            </a:r>
          </a:p>
          <a:p>
            <a:pPr lvl="0"/>
            <a:r>
              <a:rPr lang="ru-RU" sz="2000" dirty="0" err="1"/>
              <a:t>Генкова</a:t>
            </a:r>
            <a:r>
              <a:rPr lang="ru-RU" sz="2000" dirty="0"/>
              <a:t> Л.Л. и др.- «Почему это опасно?»</a:t>
            </a:r>
          </a:p>
          <a:p>
            <a:pPr lvl="0"/>
            <a:r>
              <a:rPr lang="ru-RU" sz="2000" dirty="0"/>
              <a:t>«Никотин и сосуды. Наука и жизнь.» </a:t>
            </a:r>
          </a:p>
          <a:p>
            <a:pPr lvl="0"/>
            <a:r>
              <a:rPr lang="ru-RU" sz="2000" dirty="0"/>
              <a:t> </a:t>
            </a:r>
            <a:r>
              <a:rPr lang="ru-RU" sz="2000" dirty="0" err="1"/>
              <a:t>Ю.А.Соколов</a:t>
            </a:r>
            <a:r>
              <a:rPr lang="ru-RU" sz="2000" dirty="0"/>
              <a:t> – «Трезвость. </a:t>
            </a:r>
            <a:r>
              <a:rPr lang="ru-RU" sz="2000" dirty="0" err="1"/>
              <a:t>Противокурение</a:t>
            </a:r>
            <a:r>
              <a:rPr lang="ru-RU" sz="2000" dirty="0"/>
              <a:t>»</a:t>
            </a:r>
          </a:p>
          <a:p>
            <a:pPr lvl="0"/>
            <a:r>
              <a:rPr lang="ru-RU" sz="2000" dirty="0"/>
              <a:t> </a:t>
            </a:r>
            <a:r>
              <a:rPr lang="ru-RU" sz="2000" dirty="0" err="1"/>
              <a:t>А.Л.Кузнецов</a:t>
            </a:r>
            <a:r>
              <a:rPr lang="ru-RU" sz="2000" dirty="0"/>
              <a:t> – «Коварство невинной сигареты»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6178698"/>
          </a:xfrm>
        </p:spPr>
        <p:txBody>
          <a:bodyPr/>
          <a:lstStyle/>
          <a:p>
            <a:r>
              <a:rPr lang="ru-RU" b="1" dirty="0"/>
              <a:t>"Тот, кто не умеет сказать нет,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должен быть назван рабом".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Николя </a:t>
            </a:r>
            <a:r>
              <a:rPr lang="ru-RU" b="1" dirty="0" err="1"/>
              <a:t>Шамфор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французский </a:t>
            </a:r>
            <a:r>
              <a:rPr lang="ru-RU" b="1" dirty="0" smtClean="0"/>
              <a:t>писатель.</a:t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8987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6466730"/>
          </a:xfrm>
        </p:spPr>
        <p:txBody>
          <a:bodyPr/>
          <a:lstStyle/>
          <a:p>
            <a:r>
              <a:rPr lang="ru-RU" sz="2800" b="1" dirty="0"/>
              <a:t>15 марта в нашем детском доме проходила акция: «Скажи сигарете -  НЕТ!»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600" dirty="0"/>
              <a:t>В</a:t>
            </a:r>
            <a:r>
              <a:rPr lang="ru-RU" sz="2600" dirty="0" smtClean="0"/>
              <a:t> </a:t>
            </a:r>
            <a:r>
              <a:rPr lang="ru-RU" sz="2600" dirty="0"/>
              <a:t>нашей семье, мы вновь принялись за эксперимент. Вместе </a:t>
            </a:r>
            <a:r>
              <a:rPr lang="ru-RU" sz="2600" dirty="0" smtClean="0"/>
              <a:t>с нашим воспитателем, </a:t>
            </a:r>
            <a:r>
              <a:rPr lang="ru-RU" sz="2600" dirty="0"/>
              <a:t>Галиной Викторовной, мы проделали следующий опыт, результаты которого вы увидите ниже на фотографиях. Пластиковая бутылка и ватные шарики на дне бутылки, были образно представлена нашими легкими, и мы наглядно увидели, сколько дыма от сигареты попадает в легкие курильщика. А ведь в дыме сигарет содержится яд – </a:t>
            </a:r>
            <a:r>
              <a:rPr lang="ru-RU" sz="2800" b="1" dirty="0"/>
              <a:t>никотин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15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570186"/>
          </a:xfrm>
        </p:spPr>
        <p:txBody>
          <a:bodyPr/>
          <a:lstStyle/>
          <a:p>
            <a:r>
              <a:rPr lang="ru-RU" sz="4000" b="1" dirty="0" smtClean="0"/>
              <a:t>Начало эксперимента.</a:t>
            </a:r>
            <a:br>
              <a:rPr lang="ru-RU" sz="4000" b="1" dirty="0" smtClean="0"/>
            </a:br>
            <a:r>
              <a:rPr lang="ru-RU" sz="4000" dirty="0" smtClean="0"/>
              <a:t>Мы все ждем, что произойдет.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68" y="2348880"/>
            <a:ext cx="4038600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384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23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Человек дышит.</a:t>
            </a:r>
            <a:endParaRPr lang="ru-RU" dirty="0"/>
          </a:p>
        </p:txBody>
      </p:sp>
      <p:pic>
        <p:nvPicPr>
          <p:cNvPr id="6146" name="Picture 2" descr="C:\Users\Администратор\Desktop\Умей сказать - НЕТ!\IMG_08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3259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Легкие медленно наполняются дымом.</a:t>
            </a:r>
            <a:endParaRPr lang="ru-RU" dirty="0"/>
          </a:p>
        </p:txBody>
      </p:sp>
      <p:pic>
        <p:nvPicPr>
          <p:cNvPr id="7170" name="Picture 2" descr="C:\Users\Администратор\Desktop\Умей сказать - НЕТ!\IMG_08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3513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Продолжаем наблюдения.</a:t>
            </a:r>
            <a:endParaRPr lang="ru-RU" dirty="0"/>
          </a:p>
        </p:txBody>
      </p:sp>
      <p:pic>
        <p:nvPicPr>
          <p:cNvPr id="8194" name="Picture 2" descr="C:\Users\Администратор\Desktop\Умей сказать - НЕТ!\IMG_08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662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столько дыма от одной сигареты.</a:t>
            </a:r>
            <a:endParaRPr lang="ru-RU" dirty="0"/>
          </a:p>
        </p:txBody>
      </p:sp>
      <p:pic>
        <p:nvPicPr>
          <p:cNvPr id="9218" name="Picture 2" descr="C:\Users\Администратор\Desktop\Умей сказать - НЕТ!\IMG_08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5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что у курильщика в легких</a:t>
            </a:r>
            <a:endParaRPr lang="ru-RU" dirty="0"/>
          </a:p>
        </p:txBody>
      </p:sp>
      <p:pic>
        <p:nvPicPr>
          <p:cNvPr id="4098" name="Picture 2" descr="C:\Users\Администратор\Desktop\Умей сказать - НЕТ!\Вот что творится в легких у курильщик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5" y="1556792"/>
            <a:ext cx="7200799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4992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_GreenEarth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E1EDA3-2EDD-4EEE-AAC3-034E53C89C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AF_GreenEarth</Template>
  <TotalTime>0</TotalTime>
  <Words>228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AF_GreenEarth</vt:lpstr>
      <vt:lpstr>КГБОУ «Яровской детский дом»</vt:lpstr>
      <vt:lpstr>"Тот, кто не умеет сказать нет, должен быть назван рабом". Николя Шамфор французский писатель. </vt:lpstr>
      <vt:lpstr>15 марта в нашем детском доме проходила акция: «Скажи сигарете -  НЕТ!» В нашей семье, мы вновь принялись за эксперимент. Вместе с нашим воспитателем, Галиной Викторовной, мы проделали следующий опыт, результаты которого вы увидите ниже на фотографиях. Пластиковая бутылка и ватные шарики на дне бутылки, были образно представлена нашими легкими, и мы наглядно увидели, сколько дыма от сигареты попадает в легкие курильщика. А ведь в дыме сигарет содержится яд – никотин. </vt:lpstr>
      <vt:lpstr>Начало эксперимента. Мы все ждем, что произойдет.</vt:lpstr>
      <vt:lpstr>Человек дышит.</vt:lpstr>
      <vt:lpstr>Легкие медленно наполняются дымом.</vt:lpstr>
      <vt:lpstr>Продолжаем наблюдения.</vt:lpstr>
      <vt:lpstr>Это столько дыма от одной сигареты.</vt:lpstr>
      <vt:lpstr>Вот что у курильщика в легких</vt:lpstr>
      <vt:lpstr>Ватные шарики , которые находились на дне бутылки.</vt:lpstr>
      <vt:lpstr>Результаты исследования</vt:lpstr>
      <vt:lpstr>Это всё прячется в сигарете</vt:lpstr>
      <vt:lpstr>Делай как Мы. Скажи сигарете - НЕТ! Выбирай ЖИЗНЬ!</vt:lpstr>
      <vt:lpstr>Список литературы: 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2013-03-30T00:36:02Z</dcterms:created>
  <dcterms:modified xsi:type="dcterms:W3CDTF">2013-10-06T14:50:33Z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TC103367939990</vt:lpwstr>
  </property>
</Properties>
</file>