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9" r:id="rId11"/>
    <p:sldId id="280" r:id="rId12"/>
    <p:sldId id="270" r:id="rId13"/>
    <p:sldId id="268" r:id="rId14"/>
    <p:sldId id="278" r:id="rId15"/>
    <p:sldId id="272" r:id="rId16"/>
    <p:sldId id="267" r:id="rId17"/>
    <p:sldId id="263" r:id="rId18"/>
    <p:sldId id="273" r:id="rId19"/>
    <p:sldId id="275" r:id="rId20"/>
    <p:sldId id="274" r:id="rId21"/>
    <p:sldId id="276" r:id="rId22"/>
    <p:sldId id="277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/>
              <a:t>К 105 – </a:t>
            </a:r>
            <a:r>
              <a:rPr lang="ru-RU" sz="6000" b="1" dirty="0" err="1" smtClean="0"/>
              <a:t>летию</a:t>
            </a:r>
            <a:r>
              <a:rPr lang="ru-RU" sz="6000" b="1" dirty="0" smtClean="0"/>
              <a:t> со дня рождения </a:t>
            </a:r>
            <a:r>
              <a:rPr lang="ru-RU" sz="6000" b="1" dirty="0" err="1" smtClean="0"/>
              <a:t>М.Джалиля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Учитель татарского языка и литературы </a:t>
            </a:r>
            <a:r>
              <a:rPr lang="ru-RU" b="1" dirty="0" err="1" smtClean="0"/>
              <a:t>Давлетшина</a:t>
            </a:r>
            <a:r>
              <a:rPr lang="ru-RU" b="1" dirty="0" smtClean="0"/>
              <a:t> </a:t>
            </a:r>
            <a:r>
              <a:rPr lang="ru-RU" b="1" dirty="0" err="1" smtClean="0"/>
              <a:t>Гульфия</a:t>
            </a:r>
            <a:r>
              <a:rPr lang="ru-RU" b="1" dirty="0" smtClean="0"/>
              <a:t> </a:t>
            </a:r>
            <a:r>
              <a:rPr lang="ru-RU" b="1" dirty="0" err="1" smtClean="0"/>
              <a:t>Раисовна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РТ г. Альметьевск МОУ СОШ №21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Подвиг </a:t>
            </a:r>
            <a:r>
              <a:rPr lang="ru-RU" dirty="0" err="1" smtClean="0"/>
              <a:t>М.Джалиля</a:t>
            </a:r>
            <a:r>
              <a:rPr lang="ru-RU" dirty="0" smtClean="0"/>
              <a:t> живет с нами. Его имя носят улицы, театры, пароходы.  Его </a:t>
            </a:r>
            <a:r>
              <a:rPr lang="ru-RU" sz="4000" dirty="0" smtClean="0"/>
              <a:t>именем</a:t>
            </a:r>
            <a:r>
              <a:rPr lang="ru-RU" dirty="0" smtClean="0"/>
              <a:t> назван город в нефтяных районах Татарстана. А в центре нашей столице  в </a:t>
            </a:r>
            <a:r>
              <a:rPr lang="ru-RU" sz="4400" dirty="0" smtClean="0"/>
              <a:t>городе</a:t>
            </a:r>
            <a:r>
              <a:rPr lang="ru-RU" dirty="0" smtClean="0"/>
              <a:t> Казани есть памятник Мусе </a:t>
            </a:r>
            <a:r>
              <a:rPr lang="ru-RU" dirty="0" err="1" smtClean="0"/>
              <a:t>Джалилю</a:t>
            </a:r>
            <a:r>
              <a:rPr lang="ru-RU" dirty="0" smtClean="0"/>
              <a:t> и музей.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МОИ ПЕСНИ</a:t>
            </a:r>
          </a:p>
          <a:p>
            <a:r>
              <a:rPr lang="ru-RU" dirty="0" smtClean="0"/>
              <a:t> Песни, в душе я взрастил ваши всходы, </a:t>
            </a:r>
          </a:p>
          <a:p>
            <a:r>
              <a:rPr lang="ru-RU" dirty="0" smtClean="0"/>
              <a:t> Ныне в отчизне цветите в тепле. </a:t>
            </a:r>
          </a:p>
          <a:p>
            <a:r>
              <a:rPr lang="ru-RU" dirty="0" smtClean="0"/>
              <a:t> Сколько дано вам огня и свободы, </a:t>
            </a:r>
          </a:p>
          <a:p>
            <a:r>
              <a:rPr lang="ru-RU" dirty="0" smtClean="0"/>
              <a:t> Столько дано вам прожить на земле!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Вам я поверил свое вдохновенье,</a:t>
            </a:r>
          </a:p>
          <a:p>
            <a:r>
              <a:rPr lang="ru-RU" dirty="0" smtClean="0"/>
              <a:t> Жаркие чувства и слез чистоту. </a:t>
            </a:r>
          </a:p>
          <a:p>
            <a:r>
              <a:rPr lang="ru-RU" dirty="0" smtClean="0"/>
              <a:t> Если умрете - умру я в забвенье, </a:t>
            </a:r>
          </a:p>
          <a:p>
            <a:r>
              <a:rPr lang="ru-RU" dirty="0" smtClean="0"/>
              <a:t> Будете жить - с вами жизнь обрету. 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Жена Амина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</a:t>
            </a:r>
            <a:endParaRPr lang="ru-RU" dirty="0"/>
          </a:p>
        </p:txBody>
      </p:sp>
      <p:pic>
        <p:nvPicPr>
          <p:cNvPr id="1026" name="Picture 2" descr="C:\Documents and Settings\Admin\Рабочий стол\Джалиль-202x300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643050"/>
            <a:ext cx="4929222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Дочь </a:t>
            </a:r>
            <a:r>
              <a:rPr lang="ru-RU" dirty="0" err="1" smtClean="0"/>
              <a:t>Чулпан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6572296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Djalilchulp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6572296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М.Джалиль</a:t>
            </a:r>
            <a:r>
              <a:rPr lang="ru-RU" dirty="0" smtClean="0"/>
              <a:t> на войне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Documents and Settings\Admin\Рабочий стол\М.Джалиль\Pankovs_crew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8072494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Моабитские</a:t>
            </a:r>
            <a:r>
              <a:rPr lang="ru-RU" dirty="0" smtClean="0"/>
              <a:t> тетради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М.Джалиль\moabit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8001056" cy="460534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Моабитские</a:t>
            </a:r>
            <a:r>
              <a:rPr lang="ru-RU" dirty="0" smtClean="0"/>
              <a:t> тетради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По многим стихам </a:t>
            </a:r>
            <a:r>
              <a:rPr lang="ru-RU" dirty="0" err="1" smtClean="0"/>
              <a:t>моабитского</a:t>
            </a:r>
            <a:r>
              <a:rPr lang="ru-RU" dirty="0" smtClean="0"/>
              <a:t> цикла видно, как нелегко приходилось </a:t>
            </a:r>
            <a:r>
              <a:rPr lang="ru-RU" dirty="0" err="1" smtClean="0"/>
              <a:t>Джалилю</a:t>
            </a:r>
            <a:r>
              <a:rPr lang="ru-RU" dirty="0" smtClean="0"/>
              <a:t>. Тоска и отчаяние тяжелым комом застревали в горле. Надо знать жизнелюбие </a:t>
            </a:r>
            <a:r>
              <a:rPr lang="ru-RU" dirty="0" err="1" smtClean="0"/>
              <a:t>Мусы</a:t>
            </a:r>
            <a:r>
              <a:rPr lang="ru-RU" dirty="0" smtClean="0"/>
              <a:t>, его общительность, привязанность к друзьям, жене, дочурке </a:t>
            </a:r>
            <a:r>
              <a:rPr lang="ru-RU" dirty="0" err="1" smtClean="0"/>
              <a:t>Чулпан</a:t>
            </a:r>
            <a:r>
              <a:rPr lang="ru-RU" dirty="0" smtClean="0"/>
              <a:t>, его любовь к людям, чтобы понять всю тяжесть вынужденного одиночества. Нет, не физические страдания, даже не близость смерти угнетали </a:t>
            </a:r>
            <a:r>
              <a:rPr lang="ru-RU" dirty="0" err="1" smtClean="0"/>
              <a:t>Джалиля</a:t>
            </a:r>
            <a:r>
              <a:rPr lang="ru-RU" dirty="0" smtClean="0"/>
              <a:t>, а разлука с Родиной.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Плен </a:t>
            </a:r>
            <a:endParaRPr lang="ru-RU" dirty="0"/>
          </a:p>
        </p:txBody>
      </p:sp>
      <p:pic>
        <p:nvPicPr>
          <p:cNvPr id="4" name="Содержимое 3" descr="imgB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4861" y="1600200"/>
            <a:ext cx="7374278" cy="45259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в Казани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820964_500_375_source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858180" cy="45148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Admin\Рабочий стол\М.Джалиль\monument-6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199438" cy="47466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err="1" smtClean="0"/>
              <a:t>Залилов</a:t>
            </a:r>
            <a:r>
              <a:rPr lang="ru-RU" sz="4900" dirty="0" smtClean="0"/>
              <a:t> (</a:t>
            </a:r>
            <a:r>
              <a:rPr lang="ru-RU" sz="4900" dirty="0" err="1" smtClean="0"/>
              <a:t>Джалиль</a:t>
            </a:r>
            <a:r>
              <a:rPr lang="ru-RU" sz="4900" dirty="0" smtClean="0"/>
              <a:t>) </a:t>
            </a:r>
            <a:r>
              <a:rPr lang="ru-RU" sz="4900" dirty="0" err="1" smtClean="0"/>
              <a:t>Муса</a:t>
            </a:r>
            <a:r>
              <a:rPr lang="ru-RU" sz="4900" dirty="0" smtClean="0"/>
              <a:t> </a:t>
            </a:r>
            <a:r>
              <a:rPr lang="ru-RU" dirty="0" err="1" smtClean="0"/>
              <a:t>Мустафаевич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4038600" cy="4525963"/>
          </a:xfrm>
        </p:spPr>
        <p:txBody>
          <a:bodyPr/>
          <a:lstStyle/>
          <a:p>
            <a:r>
              <a:rPr lang="ru-RU" sz="4800" dirty="0" smtClean="0"/>
              <a:t>15.02.1906 – 25.08.1944</a:t>
            </a:r>
          </a:p>
          <a:p>
            <a:r>
              <a:rPr lang="ru-RU" sz="5400" dirty="0" smtClean="0"/>
              <a:t>Герой Советского Союза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Admin\Рабочий стол\8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43050"/>
            <a:ext cx="3929090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Театр  Оперы  и балета им. </a:t>
            </a:r>
            <a:r>
              <a:rPr lang="ru-RU" dirty="0" err="1" smtClean="0"/>
              <a:t>М.Джалиля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Admin\Рабочий стол\dzal_3_original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Admin\Рабочий стол\М.Джалиль\7(17)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215370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Admin\Рабочий стол\М.Джалиль\kab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072494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Каримуллин А.Г., </a:t>
            </a:r>
            <a:r>
              <a:rPr lang="ru-RU" dirty="0" err="1" smtClean="0"/>
              <a:t>Муса</a:t>
            </a:r>
            <a:r>
              <a:rPr lang="ru-RU" dirty="0" smtClean="0"/>
              <a:t> </a:t>
            </a:r>
            <a:r>
              <a:rPr lang="ru-RU" dirty="0" err="1" smtClean="0"/>
              <a:t>Джалиль</a:t>
            </a:r>
            <a:r>
              <a:rPr lang="ru-RU" dirty="0" smtClean="0"/>
              <a:t> (биография. 1919-1961), Казань, 1961;</a:t>
            </a:r>
          </a:p>
          <a:p>
            <a:r>
              <a:rPr lang="ru-RU" dirty="0" smtClean="0"/>
              <a:t>Воздвиженский В.Г., «</a:t>
            </a:r>
            <a:r>
              <a:rPr lang="ru-RU" dirty="0" err="1" smtClean="0"/>
              <a:t>Моабитские</a:t>
            </a:r>
            <a:r>
              <a:rPr lang="ru-RU" dirty="0" smtClean="0"/>
              <a:t> тетради» </a:t>
            </a:r>
            <a:r>
              <a:rPr lang="ru-RU" dirty="0" err="1" smtClean="0"/>
              <a:t>Мусы</a:t>
            </a:r>
            <a:r>
              <a:rPr lang="ru-RU" dirty="0" smtClean="0"/>
              <a:t> </a:t>
            </a:r>
            <a:r>
              <a:rPr lang="ru-RU" dirty="0" err="1" smtClean="0"/>
              <a:t>Джалиля</a:t>
            </a:r>
            <a:r>
              <a:rPr lang="ru-RU" dirty="0" smtClean="0"/>
              <a:t>, М., 1969;</a:t>
            </a:r>
          </a:p>
          <a:p>
            <a:r>
              <a:rPr lang="ru-RU" dirty="0" smtClean="0"/>
              <a:t>Савина Е., </a:t>
            </a:r>
            <a:r>
              <a:rPr lang="ru-RU" dirty="0" err="1" smtClean="0"/>
              <a:t>Муса</a:t>
            </a:r>
            <a:r>
              <a:rPr lang="ru-RU" dirty="0" smtClean="0"/>
              <a:t> </a:t>
            </a:r>
            <a:r>
              <a:rPr lang="ru-RU" dirty="0" err="1" smtClean="0"/>
              <a:t>Джалиль</a:t>
            </a:r>
            <a:r>
              <a:rPr lang="ru-RU" dirty="0" smtClean="0"/>
              <a:t>. Красная Ромашка. Казань. Татарское кн. Изд-во.1981,545с.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рождения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Муса</a:t>
            </a:r>
            <a:r>
              <a:rPr lang="ru-RU" dirty="0" smtClean="0"/>
              <a:t> </a:t>
            </a:r>
            <a:r>
              <a:rPr lang="ru-RU" dirty="0" err="1" smtClean="0"/>
              <a:t>Джалиль</a:t>
            </a:r>
            <a:r>
              <a:rPr lang="ru-RU" dirty="0" smtClean="0"/>
              <a:t> родился в татарской деревне </a:t>
            </a:r>
            <a:r>
              <a:rPr lang="ru-RU" dirty="0" err="1" smtClean="0"/>
              <a:t>Мустафино</a:t>
            </a:r>
            <a:r>
              <a:rPr lang="ru-RU" dirty="0" smtClean="0"/>
              <a:t>  бывшей Оренбургской </a:t>
            </a:r>
            <a:r>
              <a:rPr lang="ru-RU" sz="4000" dirty="0" smtClean="0"/>
              <a:t>губернии</a:t>
            </a:r>
            <a:r>
              <a:rPr lang="ru-RU" dirty="0" smtClean="0"/>
              <a:t> 15 февраля 1906 года в небогатой крестьянской семье. </a:t>
            </a:r>
          </a:p>
          <a:p>
            <a:r>
              <a:rPr lang="ru-RU" dirty="0" smtClean="0"/>
              <a:t>Отец  Мустафа</a:t>
            </a:r>
          </a:p>
          <a:p>
            <a:r>
              <a:rPr lang="ru-RU" dirty="0" smtClean="0"/>
              <a:t>Мать </a:t>
            </a:r>
            <a:r>
              <a:rPr lang="ru-RU" dirty="0" err="1" smtClean="0"/>
              <a:t>Рахима</a:t>
            </a:r>
            <a:endParaRPr lang="ru-RU" dirty="0" smtClean="0"/>
          </a:p>
          <a:p>
            <a:r>
              <a:rPr lang="ru-RU" dirty="0" smtClean="0"/>
              <a:t>Жена Амина</a:t>
            </a:r>
          </a:p>
          <a:p>
            <a:r>
              <a:rPr lang="ru-RU" dirty="0" smtClean="0"/>
              <a:t>Дочь </a:t>
            </a:r>
            <a:r>
              <a:rPr lang="ru-RU" dirty="0" err="1" smtClean="0"/>
              <a:t>Чулпан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Учёба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шести лет </a:t>
            </a:r>
            <a:r>
              <a:rPr lang="ru-RU" dirty="0" err="1" smtClean="0"/>
              <a:t>Муса</a:t>
            </a:r>
            <a:r>
              <a:rPr lang="ru-RU" dirty="0" smtClean="0"/>
              <a:t> пошёл учится в сельскую школу, где за год выучил наизусть несколько сур из Корана. Учился в Оренбурге в медресе «</a:t>
            </a:r>
            <a:r>
              <a:rPr lang="ru-RU" dirty="0" err="1" smtClean="0"/>
              <a:t>Хусаения</a:t>
            </a:r>
            <a:r>
              <a:rPr lang="ru-RU" dirty="0" smtClean="0"/>
              <a:t>» . </a:t>
            </a:r>
          </a:p>
          <a:p>
            <a:r>
              <a:rPr lang="ru-RU" dirty="0" smtClean="0"/>
              <a:t>В начале 1917 года </a:t>
            </a:r>
            <a:r>
              <a:rPr lang="ru-RU" dirty="0" err="1" smtClean="0"/>
              <a:t>Муса</a:t>
            </a:r>
            <a:r>
              <a:rPr lang="ru-RU" dirty="0" smtClean="0"/>
              <a:t> пишет стихотворение , в котором говорит о первой мировой войне как о бессмысленной бойне 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Раннее творчество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нас дошло несколько толстых общих тетрадей 1918 – 1921 года со стихами, рассказами, пьесами </a:t>
            </a:r>
            <a:r>
              <a:rPr lang="ru-RU" dirty="0" err="1" smtClean="0"/>
              <a:t>Мусы</a:t>
            </a:r>
            <a:r>
              <a:rPr lang="ru-RU" dirty="0" smtClean="0"/>
              <a:t>. Уже с первых, пока что наивных, опытов чувствуется стихийный демократизм начинающего автора. 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гражданской войны он поступает филологический факультет МГУ. По окончанию университета  в 1931 году его </a:t>
            </a:r>
            <a:r>
              <a:rPr lang="ru-RU" sz="4000" dirty="0" smtClean="0"/>
              <a:t>направляют</a:t>
            </a:r>
            <a:r>
              <a:rPr lang="ru-RU" dirty="0" smtClean="0"/>
              <a:t> в Казань. В 1939 году </a:t>
            </a:r>
            <a:r>
              <a:rPr lang="ru-RU" dirty="0" err="1" smtClean="0"/>
              <a:t>Мусу</a:t>
            </a:r>
            <a:r>
              <a:rPr lang="ru-RU" dirty="0" smtClean="0"/>
              <a:t> избирают председателем Союза писателей Татарской АССР и депутатом городского Совета.</a:t>
            </a:r>
            <a:r>
              <a:rPr lang="ru-RU" dirty="0"/>
              <a:t> </a:t>
            </a:r>
            <a:r>
              <a:rPr lang="ru-RU" dirty="0" smtClean="0"/>
              <a:t>Как писатель он работает во всех жанрах: пишет песни, стихи, поэмы, пьесы.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началась Великая Отечественная война, был призван в армию. Окончил курсы политсостава.  </a:t>
            </a:r>
          </a:p>
          <a:p>
            <a:r>
              <a:rPr lang="ru-RU" dirty="0" smtClean="0"/>
              <a:t>Был корреспондентом армейской газеты «Отвага».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26 июня 1942 года старший политрук </a:t>
            </a:r>
            <a:r>
              <a:rPr lang="ru-RU" dirty="0" err="1" smtClean="0"/>
              <a:t>Залилов</a:t>
            </a:r>
            <a:r>
              <a:rPr lang="ru-RU" dirty="0" smtClean="0"/>
              <a:t> </a:t>
            </a:r>
            <a:r>
              <a:rPr lang="ru-RU" dirty="0" err="1" smtClean="0"/>
              <a:t>Муса</a:t>
            </a:r>
            <a:r>
              <a:rPr lang="ru-RU" dirty="0" smtClean="0"/>
              <a:t> с группой и офицеров, </a:t>
            </a:r>
            <a:r>
              <a:rPr lang="ru-RU" sz="4000" dirty="0" smtClean="0"/>
              <a:t>пробиваясь</a:t>
            </a:r>
            <a:r>
              <a:rPr lang="ru-RU" dirty="0" smtClean="0"/>
              <a:t> из окружения, попал в засаду </a:t>
            </a:r>
            <a:r>
              <a:rPr lang="ru-RU" dirty="0" err="1" smtClean="0"/>
              <a:t>гитлеровцов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доносу провокатора он был схвачен гестаповцами и заключен в одиночную камеру берлинской тюрьмы </a:t>
            </a:r>
            <a:r>
              <a:rPr lang="ru-RU" dirty="0" err="1" smtClean="0"/>
              <a:t>Моабит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25 августа 1944 года казнён на гильотине в тюрьме </a:t>
            </a:r>
            <a:r>
              <a:rPr lang="ru-RU" dirty="0" err="1" smtClean="0"/>
              <a:t>Плётцензее</a:t>
            </a:r>
            <a:r>
              <a:rPr lang="ru-RU" dirty="0" smtClean="0"/>
              <a:t> в Берлине. </a:t>
            </a:r>
          </a:p>
          <a:p>
            <a:r>
              <a:rPr lang="ru-RU" sz="4000" dirty="0" smtClean="0"/>
              <a:t>Посмертно</a:t>
            </a:r>
            <a:r>
              <a:rPr lang="ru-RU" dirty="0" smtClean="0"/>
              <a:t> ему было присвоено звание Героя Советского Союза.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266</TotalTime>
  <Words>505</Words>
  <PresentationFormat>Экран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 105 – летию со дня рождения М.Джалиля</vt:lpstr>
      <vt:lpstr>Залилов (Джалиль) Муса Мустафаевич</vt:lpstr>
      <vt:lpstr>День рождения</vt:lpstr>
      <vt:lpstr>Учёба</vt:lpstr>
      <vt:lpstr>Раннее творчество</vt:lpstr>
      <vt:lpstr>Творчество</vt:lpstr>
      <vt:lpstr>Война</vt:lpstr>
      <vt:lpstr>Плен</vt:lpstr>
      <vt:lpstr>Казнь</vt:lpstr>
      <vt:lpstr>Память</vt:lpstr>
      <vt:lpstr>Стихи</vt:lpstr>
      <vt:lpstr>Жена Амина</vt:lpstr>
      <vt:lpstr>Дочь Чулпан</vt:lpstr>
      <vt:lpstr>М.Джалиль на войне</vt:lpstr>
      <vt:lpstr>Моабитские тетради</vt:lpstr>
      <vt:lpstr>Моабитские тетради</vt:lpstr>
      <vt:lpstr>Плен </vt:lpstr>
      <vt:lpstr>Памятник в Казани</vt:lpstr>
      <vt:lpstr>Памятник </vt:lpstr>
      <vt:lpstr>Театр  Оперы  и балета им. М.Джалиля</vt:lpstr>
      <vt:lpstr>Музей</vt:lpstr>
      <vt:lpstr>Музей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Муса Джалиль</dc:title>
  <cp:lastModifiedBy>Admin</cp:lastModifiedBy>
  <cp:revision>32</cp:revision>
  <dcterms:modified xsi:type="dcterms:W3CDTF">2011-05-12T18:58:52Z</dcterms:modified>
</cp:coreProperties>
</file>