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нокия\Изображение 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1481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космонавтики на заводе «Корпус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12 .04.2011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Музея Космонавтики</a:t>
            </a:r>
            <a:br>
              <a:rPr lang="ru-RU" dirty="0" smtClean="0"/>
            </a:br>
            <a:r>
              <a:rPr lang="ru-RU" dirty="0" smtClean="0"/>
              <a:t>ФГУП «ПО «Корпус» </a:t>
            </a:r>
            <a:endParaRPr lang="ru-RU" dirty="0"/>
          </a:p>
        </p:txBody>
      </p:sp>
      <p:pic>
        <p:nvPicPr>
          <p:cNvPr id="2050" name="Picture 2" descr="I:\нокия\Изображение 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Макет спускаемого аппарата космического корабля</a:t>
            </a:r>
            <a:endParaRPr lang="ru-RU" dirty="0"/>
          </a:p>
        </p:txBody>
      </p:sp>
      <p:pic>
        <p:nvPicPr>
          <p:cNvPr id="3074" name="Picture 2" descr="I:\нокия\Изображение 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Провизия космонавтов</a:t>
            </a:r>
            <a:endParaRPr lang="ru-RU" dirty="0"/>
          </a:p>
        </p:txBody>
      </p:sp>
      <p:pic>
        <p:nvPicPr>
          <p:cNvPr id="4098" name="Picture 2" descr="I:\нокия\Изображение 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«Иван </a:t>
            </a:r>
            <a:r>
              <a:rPr lang="ru-RU" dirty="0" err="1" smtClean="0"/>
              <a:t>Иваныч</a:t>
            </a:r>
            <a:r>
              <a:rPr lang="ru-RU" dirty="0" smtClean="0"/>
              <a:t>» - манекен-испытатель</a:t>
            </a:r>
            <a:endParaRPr lang="ru-RU" dirty="0"/>
          </a:p>
        </p:txBody>
      </p:sp>
      <p:pic>
        <p:nvPicPr>
          <p:cNvPr id="5122" name="Picture 2" descr="I:\нокия\Изображение 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космическая ракета с собакой на борту</a:t>
            </a:r>
            <a:endParaRPr lang="ru-RU" dirty="0"/>
          </a:p>
        </p:txBody>
      </p:sp>
      <p:pic>
        <p:nvPicPr>
          <p:cNvPr id="8194" name="Picture 2" descr="I:\нокия\Изображение 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Коллективное фото 9А класса с директором музея</a:t>
            </a:r>
            <a:endParaRPr lang="ru-RU" dirty="0"/>
          </a:p>
        </p:txBody>
      </p:sp>
      <p:pic>
        <p:nvPicPr>
          <p:cNvPr id="6146" name="Picture 2" descr="I:\нокия\Изображение 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  <p:pic>
        <p:nvPicPr>
          <p:cNvPr id="7170" name="Picture 2" descr="I:\нокия\Изображение 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Посещение Музея Космонавтики ФГУП «ПО «Корпус» </vt:lpstr>
      <vt:lpstr>Макет спускаемого аппарата космического корабля</vt:lpstr>
      <vt:lpstr>Провизия космонавтов</vt:lpstr>
      <vt:lpstr>«Иван Иваныч» - манекен-испытатель</vt:lpstr>
      <vt:lpstr>Первая космическая ракета с собакой на борту</vt:lpstr>
      <vt:lpstr>Коллективное фото 9А класса с директором музея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2011-11-15T08:04:00Z</dcterms:modified>
</cp:coreProperties>
</file>