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C92-F8B5-4022-AC98-4336894FF80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22.08.2013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5B6442-CDE0-4607-8420-DE5ED361284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C92-F8B5-4022-AC98-4336894FF80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22.08.2013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6442-CDE0-4607-8420-DE5ED361284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C92-F8B5-4022-AC98-4336894FF80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22.08.2013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6442-CDE0-4607-8420-DE5ED361284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C92-F8B5-4022-AC98-4336894FF80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22.08.2013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6442-CDE0-4607-8420-DE5ED361284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C92-F8B5-4022-AC98-4336894FF80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22.08.2013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6442-CDE0-4607-8420-DE5ED361284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C92-F8B5-4022-AC98-4336894FF80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22.08.2013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6442-CDE0-4607-8420-DE5ED361284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C92-F8B5-4022-AC98-4336894FF80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22.08.2013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6442-CDE0-4607-8420-DE5ED361284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C92-F8B5-4022-AC98-4336894FF80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22.08.2013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6442-CDE0-4607-8420-DE5ED361284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C92-F8B5-4022-AC98-4336894FF80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22.08.2013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6442-CDE0-4607-8420-DE5ED361284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C92-F8B5-4022-AC98-4336894FF80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22.08.2013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6442-CDE0-4607-8420-DE5ED361284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DC92-F8B5-4022-AC98-4336894FF80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22.08.2013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B6442-CDE0-4607-8420-DE5ED361284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483DC92-F8B5-4022-AC98-4336894FF80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22.08.2013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15B6442-CDE0-4607-8420-DE5ED361284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476672"/>
            <a:ext cx="7632847" cy="5760640"/>
          </a:xfrm>
        </p:spPr>
        <p:txBody>
          <a:bodyPr/>
          <a:lstStyle/>
          <a:p>
            <a:pPr marL="0" indent="0" algn="l">
              <a:buNone/>
            </a:pPr>
            <a:r>
              <a:rPr lang="ru-RU" u="sng" dirty="0"/>
              <a:t/>
            </a:r>
            <a:br>
              <a:rPr lang="ru-RU" u="sng" dirty="0"/>
            </a:br>
            <a:endParaRPr lang="ru-RU" u="sng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476672"/>
            <a:ext cx="7848872" cy="5832648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u="sng" dirty="0">
                <a:solidFill>
                  <a:srgbClr val="FFFF00"/>
                </a:solidFill>
                <a:latin typeface="Times New Roman"/>
                <a:ea typeface="Times New Roman"/>
              </a:rPr>
              <a:t>Тема</a:t>
            </a:r>
            <a:r>
              <a:rPr lang="ru-RU" sz="2800" b="1" dirty="0">
                <a:latin typeface="Times New Roman"/>
                <a:ea typeface="Times New Roman"/>
              </a:rPr>
              <a:t>: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Актер </a:t>
            </a:r>
            <a:r>
              <a:rPr lang="ru-RU" sz="28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тренингы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 – ш</a:t>
            </a:r>
            <a:r>
              <a:rPr lang="tt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әхеснең иҗади үсеше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компоненты</a:t>
            </a:r>
            <a:endParaRPr lang="ru-RU" sz="28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4572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u="sng" dirty="0" err="1">
                <a:solidFill>
                  <a:srgbClr val="FFFF00"/>
                </a:solidFill>
                <a:latin typeface="Times New Roman"/>
                <a:ea typeface="Times New Roman"/>
              </a:rPr>
              <a:t>Максат</a:t>
            </a:r>
            <a:r>
              <a:rPr lang="ru-RU" sz="2800" b="1" dirty="0">
                <a:latin typeface="Times New Roman"/>
                <a:ea typeface="Times New Roman"/>
              </a:rPr>
              <a:t>: </a:t>
            </a:r>
            <a:r>
              <a:rPr lang="ru-RU" sz="2800" dirty="0" err="1">
                <a:latin typeface="Times New Roman"/>
                <a:ea typeface="Times New Roman"/>
              </a:rPr>
              <a:t>психофизи</a:t>
            </a:r>
            <a:r>
              <a:rPr lang="tt-RU" sz="2800" dirty="0">
                <a:latin typeface="Times New Roman"/>
                <a:ea typeface="Times New Roman"/>
              </a:rPr>
              <a:t>к күнегүләр ярдәмендә шәхесне иҗади үстерү. </a:t>
            </a:r>
            <a:endParaRPr lang="tt-RU" sz="2800" dirty="0" smtClean="0">
              <a:latin typeface="Times New Roman"/>
              <a:ea typeface="Times New Roman"/>
            </a:endParaRPr>
          </a:p>
          <a:p>
            <a:pPr marL="4572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tt-RU" sz="2800" b="1" u="sng" dirty="0" smtClean="0">
                <a:solidFill>
                  <a:srgbClr val="FFFF00"/>
                </a:solidFill>
                <a:latin typeface="Times New Roman"/>
                <a:ea typeface="Times New Roman"/>
              </a:rPr>
              <a:t>Көтелгән нәтиҗәләр</a:t>
            </a:r>
            <a:r>
              <a:rPr lang="tt-RU" sz="2800" b="1" u="sng" dirty="0" smtClean="0">
                <a:latin typeface="Times New Roman"/>
                <a:ea typeface="Times New Roman"/>
              </a:rPr>
              <a:t>:</a:t>
            </a:r>
            <a:r>
              <a:rPr lang="tt-RU" sz="2800" dirty="0">
                <a:latin typeface="Times New Roman"/>
                <a:ea typeface="Times New Roman"/>
              </a:rPr>
              <a:t>  </a:t>
            </a:r>
            <a:endParaRPr lang="tt-RU" sz="2800" dirty="0" smtClean="0">
              <a:latin typeface="Times New Roman"/>
              <a:ea typeface="Times New Roman"/>
            </a:endParaRPr>
          </a:p>
          <a:p>
            <a:pPr marL="4572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tt-RU" sz="2800" dirty="0" smtClean="0">
                <a:latin typeface="Times New Roman"/>
                <a:ea typeface="Times New Roman"/>
              </a:rPr>
              <a:t> - тәрбияләнүчеләрне  </a:t>
            </a:r>
            <a:r>
              <a:rPr lang="tt-RU" sz="2800" dirty="0">
                <a:latin typeface="Times New Roman"/>
                <a:ea typeface="Times New Roman"/>
              </a:rPr>
              <a:t>комплекслардан азат </a:t>
            </a:r>
            <a:r>
              <a:rPr lang="tt-RU" sz="2800" dirty="0" smtClean="0">
                <a:latin typeface="Times New Roman"/>
                <a:ea typeface="Times New Roman"/>
              </a:rPr>
              <a:t>итү</a:t>
            </a:r>
          </a:p>
          <a:p>
            <a:pPr marL="4572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tt-RU" sz="2800" dirty="0" smtClean="0">
                <a:latin typeface="Times New Roman"/>
                <a:ea typeface="Times New Roman"/>
              </a:rPr>
              <a:t> - иҗади </a:t>
            </a:r>
            <a:r>
              <a:rPr lang="tt-RU" sz="2800" dirty="0">
                <a:latin typeface="Times New Roman"/>
                <a:ea typeface="Times New Roman"/>
              </a:rPr>
              <a:t>фикерләргә һәм үзеңне күрсәтүдән курыкмаска, һәр эшкә иҗади якын килергә өйрәтү.</a:t>
            </a:r>
            <a:endParaRPr lang="ru-RU" sz="2800" b="1" u="sng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08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59632" y="2852936"/>
            <a:ext cx="6512511" cy="2016224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               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Шөгыль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1.Сәламләү«Комплимент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Максат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контакт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уңай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халәт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булдыру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2.Теория </a:t>
            </a:r>
            <a:r>
              <a:rPr lang="ru-RU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өлеше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Психофизик  тренинг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Максат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психофизик тренинг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төшенчәсе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белән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таныштыру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18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217540"/>
            <a:ext cx="6512511" cy="11430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Практик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өлеш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Максат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мускул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киеренкелеген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бетерү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Чемодан»күнегүе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«Кактус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һәм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тал”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•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Чыланган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песи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балалары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72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221088"/>
            <a:ext cx="6512511" cy="144016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4.Сөйләм </a:t>
            </a:r>
            <a:r>
              <a:rPr lang="ru-RU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техникасы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Максат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ритмик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хәрәкәтләр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белән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яраклаштырып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тавышның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көчен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яңгырашын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үстерү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Аралашуга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уеннар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•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Чылбыр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Танышу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Тынлыкны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тыңлыйбыз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99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12511" cy="4896544"/>
          </a:xfrm>
        </p:spPr>
        <p:txBody>
          <a:bodyPr/>
          <a:lstStyle/>
          <a:p>
            <a:pPr marL="0" indent="0" algn="l">
              <a:buNone/>
            </a:pPr>
            <a:r>
              <a:rPr lang="tt-RU" sz="3600" b="1" dirty="0" smtClean="0">
                <a:solidFill>
                  <a:srgbClr val="FFFF00"/>
                </a:solidFill>
              </a:rPr>
              <a:t>6.Сәхнә хәрәкәте</a:t>
            </a:r>
            <a:br>
              <a:rPr lang="tt-RU" sz="3600" b="1" dirty="0" smtClean="0">
                <a:solidFill>
                  <a:srgbClr val="FFFF00"/>
                </a:solidFill>
              </a:rPr>
            </a:br>
            <a:r>
              <a:rPr lang="tt-RU" sz="3600" b="1" dirty="0" smtClean="0">
                <a:solidFill>
                  <a:srgbClr val="FFFF00"/>
                </a:solidFill>
              </a:rPr>
              <a:t/>
            </a:r>
            <a:br>
              <a:rPr lang="tt-RU" sz="3600" b="1" dirty="0" smtClean="0">
                <a:solidFill>
                  <a:srgbClr val="FFFF00"/>
                </a:solidFill>
              </a:rPr>
            </a:br>
            <a:r>
              <a:rPr lang="tt-RU" sz="3600" b="1" dirty="0" smtClean="0">
                <a:solidFill>
                  <a:srgbClr val="FFFF00"/>
                </a:solidFill>
              </a:rPr>
              <a:t>7.Театр уеннары</a:t>
            </a:r>
            <a:br>
              <a:rPr lang="tt-RU" sz="3600" b="1" dirty="0" smtClean="0">
                <a:solidFill>
                  <a:srgbClr val="FFFF00"/>
                </a:solidFill>
              </a:rPr>
            </a:br>
            <a:r>
              <a:rPr lang="tt-RU" sz="3600" b="1" dirty="0" smtClean="0">
                <a:solidFill>
                  <a:srgbClr val="FFFF00"/>
                </a:solidFill>
              </a:rPr>
              <a:t/>
            </a:r>
            <a:br>
              <a:rPr lang="tt-RU" sz="3600" b="1" dirty="0" smtClean="0">
                <a:solidFill>
                  <a:srgbClr val="FFFF00"/>
                </a:solidFill>
              </a:rPr>
            </a:br>
            <a:r>
              <a:rPr lang="tt-RU" sz="3600" b="1" dirty="0" smtClean="0">
                <a:solidFill>
                  <a:srgbClr val="FFFF00"/>
                </a:solidFill>
              </a:rPr>
              <a:t>8.Курчак белән эшләү</a:t>
            </a:r>
            <a:br>
              <a:rPr lang="tt-RU" sz="3600" b="1" dirty="0" smtClean="0">
                <a:solidFill>
                  <a:srgbClr val="FFFF00"/>
                </a:solidFill>
              </a:rPr>
            </a:br>
            <a:r>
              <a:rPr lang="tt-RU" sz="3600" b="1" dirty="0" smtClean="0">
                <a:solidFill>
                  <a:srgbClr val="FFFF00"/>
                </a:solidFill>
              </a:rPr>
              <a:t/>
            </a:r>
            <a:br>
              <a:rPr lang="tt-RU" sz="3600" b="1" dirty="0" smtClean="0">
                <a:solidFill>
                  <a:srgbClr val="FFFF00"/>
                </a:solidFill>
              </a:rPr>
            </a:br>
            <a:r>
              <a:rPr lang="tt-RU" sz="3600" b="1" dirty="0" smtClean="0">
                <a:solidFill>
                  <a:srgbClr val="FFFF00"/>
                </a:solidFill>
              </a:rPr>
              <a:t>9.Рефлексия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9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55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Перспектива</vt:lpstr>
      <vt:lpstr> </vt:lpstr>
      <vt:lpstr>                                                    Шөгыль планы                            1.Сәламләү«Комплимент» Максат: контакт , уңай халәт булдыру  2.Теория өлеше. Психофизик  тренинг Максат: психофизик тренинг төшенчәсе белән таныштыру</vt:lpstr>
      <vt:lpstr>3. Практик өлеш. Психогимнастика    Максат: мускул киеренкелеген бетерү    • «Чемодан»күнегүе  • «Кактус һәм тал”  • «Чыланган песи балалары”</vt:lpstr>
      <vt:lpstr>    4.Сөйләм техникасы  Максат: ритмик хәрәкәтләр белән  яраклаштырып тавышның  көчен, яңгырашын, тонын үстерү  5. Аралашуга уеннар                            • «Чылбыр»     •«Танышу»    •«Тынлыкны тыңлыйбыз»</vt:lpstr>
      <vt:lpstr>6.Сәхнә хәрәкәте  7.Театр уеннары  8.Курчак белән эшләү  9.Рефлексия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Равия</dc:creator>
  <cp:lastModifiedBy>Равия</cp:lastModifiedBy>
  <cp:revision>4</cp:revision>
  <dcterms:created xsi:type="dcterms:W3CDTF">2013-08-22T16:28:06Z</dcterms:created>
  <dcterms:modified xsi:type="dcterms:W3CDTF">2013-08-22T19:33:18Z</dcterms:modified>
</cp:coreProperties>
</file>