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77" r:id="rId5"/>
    <p:sldId id="259" r:id="rId6"/>
    <p:sldId id="260" r:id="rId7"/>
    <p:sldId id="262" r:id="rId8"/>
    <p:sldId id="263" r:id="rId9"/>
    <p:sldId id="265" r:id="rId10"/>
    <p:sldId id="267" r:id="rId11"/>
    <p:sldId id="269" r:id="rId12"/>
    <p:sldId id="272" r:id="rId13"/>
    <p:sldId id="273" r:id="rId14"/>
    <p:sldId id="274" r:id="rId15"/>
    <p:sldId id="276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0" d="100"/>
          <a:sy n="50" d="100"/>
        </p:scale>
        <p:origin x="-420" y="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334A93-2DC6-44DE-AA66-26B94DFEAC45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4FDE3E-E403-48F2-BB17-EEB9ACC27F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9EF5F-5041-4F02-9B8E-2444873C7711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8603F0-073F-4E0E-A5A6-09C5680E59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88CED7-F2A5-47AB-84D9-E4A88D8E13F4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4555D1-D84E-44E6-926A-AA6B6187FD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C865F5-F40C-4D59-A69F-77E3C28D5033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C48380-04ED-4460-9A2D-C46192FF31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E4FBB9-6BDD-4D09-B7A1-9B95F9276B16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B5E3C5-797F-450C-B538-D912DD0A2A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F899B5-6E34-4737-B8C7-C3AF36179044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545434-D82F-442D-AE7C-41ABDB89C5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C4A38-2EF4-4B27-92B0-81D45EC6F352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214BFF-5CCA-41AD-8A2B-3B597A5278B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B4DEDB-6EA6-42E7-B6FC-CB3280E0EECB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735F68-325E-4ECE-9B7C-3FE3AAFF8E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4EF7D5-CCFA-4C65-8D61-C9A08E54E3A6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9F21B6-29C6-498C-BAD7-D4D6E83ED7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EFBA7C-8361-4790-AC10-7E6ADEBD78F7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E885B8-6EBE-4D85-9424-7141C4E083C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3E164E-A215-4FC6-85D9-0F2915656E11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878FA-94DE-45BE-B661-C7EB68B721E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C8498F5-43F8-4BB0-8217-FFA65CFB53F8}" type="datetimeFigureOut">
              <a:rPr lang="ru-RU"/>
              <a:pPr>
                <a:defRPr/>
              </a:pPr>
              <a:t>25.08.2013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76100ED-E019-4A85-B516-CB9BB02C1A3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6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6" descr="http://s8.rimg.info/1d483ea2e5bba305281db989523c6e34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143768" y="4786322"/>
            <a:ext cx="1071555" cy="13815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357290" y="571480"/>
            <a:ext cx="6786610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 smtClean="0"/>
          </a:p>
          <a:p>
            <a:pPr algn="r"/>
            <a:r>
              <a:rPr lang="ru-RU" b="1" dirty="0" smtClean="0">
                <a:solidFill>
                  <a:srgbClr val="FFC000"/>
                </a:solidFill>
              </a:rPr>
              <a:t> </a:t>
            </a:r>
            <a:endParaRPr lang="ru-RU" b="1" dirty="0" smtClean="0">
              <a:solidFill>
                <a:srgbClr val="FFC000"/>
              </a:solidFill>
            </a:endParaRPr>
          </a:p>
          <a:p>
            <a:pPr algn="r"/>
            <a:r>
              <a:rPr lang="ru-RU" sz="3600" b="1" dirty="0" smtClean="0"/>
              <a:t>«Без огня нам не прожить, но и с огнем шутить нельзя».</a:t>
            </a:r>
            <a:endParaRPr lang="ru-RU" sz="36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en-US" sz="2000" dirty="0" smtClean="0"/>
              <a:t> </a:t>
            </a:r>
            <a:r>
              <a:rPr lang="ru-RU" sz="2000" dirty="0" smtClean="0"/>
              <a:t>Подготовила учитель МОБУ СОШ № 15 Доля Светлана Геннадьевна Краснодарский край </a:t>
            </a:r>
            <a:r>
              <a:rPr lang="ru-RU" sz="2000" dirty="0" err="1" smtClean="0"/>
              <a:t>Кореновский</a:t>
            </a:r>
            <a:r>
              <a:rPr lang="ru-RU" sz="2000" dirty="0" smtClean="0"/>
              <a:t> район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12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CC00"/>
                </a:solidFill>
              </a:rPr>
              <a:t>Как оказать помощь пострадавшему при пожаре?</a:t>
            </a:r>
          </a:p>
        </p:txBody>
      </p:sp>
      <p:pic>
        <p:nvPicPr>
          <p:cNvPr id="25602" name="Picture 2" descr="http://www.razumniki.ru/images/articles/obuchenie_detey/pogarnaya_bezopasnost1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1500" y="2214563"/>
            <a:ext cx="5257800" cy="1985962"/>
          </a:xfrm>
          <a:prstGeom prst="rect">
            <a:avLst/>
          </a:prstGeom>
          <a:solidFill>
            <a:srgbClr val="FFFF00"/>
          </a:solidFill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5603" name="Picture 4" descr="http://www.razumniki.ru/images/articles/obuchenie_detey/pogarnaya_bezopasnost13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714625" y="4500563"/>
            <a:ext cx="5964238" cy="194310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5604" name="Picture 8" descr="http://im6-tub-ru.yandex.net/i?id=83486358-44-72&amp;n=21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6215063" y="2500313"/>
            <a:ext cx="2143125" cy="14287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5605" name="Picture 10" descr="http://im5-tub-ru.yandex.net/i?id=402843086-56-72&amp;n=21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28625" y="4643438"/>
            <a:ext cx="1905000" cy="14287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Назовите основные причины возникновения пожара?</a:t>
            </a:r>
          </a:p>
        </p:txBody>
      </p:sp>
      <p:pic>
        <p:nvPicPr>
          <p:cNvPr id="27650" name="Picture 2" descr="http://www.ussartf.org/images/Firetruck_anim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3929063" y="2928938"/>
            <a:ext cx="1524000" cy="100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2" descr="http://umm4.com/wp-content/uploads/2011/06/stixi-dlya-detej-pravila-pozharnoj-bezopasnosti-1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0" y="2357438"/>
            <a:ext cx="2786063" cy="19494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7652" name="Picture 4" descr="http://umm4.com/wp-content/uploads/2011/06/stixi-dlya-detej-pravila-pozharnoj-bezopasnosti-3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785813" y="2357438"/>
            <a:ext cx="2786062" cy="19494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7" name="Picture 14" descr="ПОЖАР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875" y="4429125"/>
            <a:ext cx="2160588" cy="2005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4" name="Picture 2" descr="http://www.stroyka74.ru/i/user/image/44.jpg"/>
          <p:cNvPicPr>
            <a:picLocks noChangeAspect="1" noChangeArrowheads="1"/>
          </p:cNvPicPr>
          <p:nvPr/>
        </p:nvPicPr>
        <p:blipFill>
          <a:blip r:embed="rId6" cstate="email"/>
          <a:srcRect/>
          <a:stretch>
            <a:fillRect/>
          </a:stretch>
        </p:blipFill>
        <p:spPr bwMode="auto">
          <a:xfrm>
            <a:off x="928688" y="4643438"/>
            <a:ext cx="2357437" cy="176847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7655" name="Picture 4" descr="http://im0-tub-ru.yandex.net/i?id=59886975-31-72&amp;n=21"/>
          <p:cNvPicPr>
            <a:picLocks noChangeAspect="1" noChangeArrowheads="1"/>
          </p:cNvPicPr>
          <p:nvPr/>
        </p:nvPicPr>
        <p:blipFill>
          <a:blip r:embed="rId7" cstate="email"/>
          <a:srcRect/>
          <a:stretch>
            <a:fillRect/>
          </a:stretch>
        </p:blipFill>
        <p:spPr bwMode="auto">
          <a:xfrm>
            <a:off x="5857875" y="4714875"/>
            <a:ext cx="2571750" cy="171450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5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sz="4000" b="1" dirty="0" smtClean="0">
                <a:solidFill>
                  <a:srgbClr val="FFCC00"/>
                </a:solidFill>
              </a:rPr>
              <a:t>Какие меры предосторожности необходимо соблюдать для исключения пожара?</a:t>
            </a:r>
          </a:p>
        </p:txBody>
      </p:sp>
      <p:pic>
        <p:nvPicPr>
          <p:cNvPr id="30722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357313" y="2357438"/>
            <a:ext cx="2357437" cy="190182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0723" name="Picture 5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71500" y="4572000"/>
            <a:ext cx="2428875" cy="19494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0724" name="Picture 2" descr="http://chelspasatel.ru/pics/uploads/11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4857750" y="2428875"/>
            <a:ext cx="2857500" cy="147637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30725" name="Picture 4" descr="http://www.razumniki.ru/images/articles/obuchenie_detey/pogarnaya_bezopasnost6.jpg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4000500" y="4071938"/>
            <a:ext cx="4762500" cy="235267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439987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Окажите первую медицинскую помощь пострадавшему с ожогом ладони?</a:t>
            </a:r>
          </a:p>
        </p:txBody>
      </p:sp>
      <p:pic>
        <p:nvPicPr>
          <p:cNvPr id="31746" name="Picture 2" descr="http://images.mhealth.ru/upload/menshealth/Oktober_07/peremot8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916238" y="2852738"/>
            <a:ext cx="3376612" cy="3376612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2714625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CC00"/>
                </a:solidFill>
              </a:rPr>
              <a:t>Соберите пословицу о пожаре</a:t>
            </a:r>
          </a:p>
        </p:txBody>
      </p:sp>
      <p:pic>
        <p:nvPicPr>
          <p:cNvPr id="32770" name="Picture 2" descr="http://www.sinkovskoe.mosreg.ru/userdata/les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19250" y="2349500"/>
            <a:ext cx="5715000" cy="395287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www.u.arizona.edu/~patricia/cute-collection/toyboxx/campfire2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88" y="3757613"/>
            <a:ext cx="142875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4" name="Picture 4" descr="http://www.tochkagif.ru/_ph/89/2/81234848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88" y="2214563"/>
            <a:ext cx="3690937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673073" y="173408"/>
            <a:ext cx="8286807" cy="188138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400" kern="10" dirty="0">
                <a:ln w="9525">
                  <a:solidFill>
                    <a:schemeClr val="tx1"/>
                  </a:solidFill>
                  <a:round/>
                  <a:headEnd/>
                  <a:tailEnd/>
                </a:ln>
                <a:solidFill>
                  <a:srgbClr val="3333FF"/>
                </a:solidFill>
                <a:latin typeface="Arial"/>
                <a:cs typeface="Arial"/>
              </a:rPr>
              <a:t>Запомнить твёрдо нужно нам– пожар не возникает сам!</a:t>
            </a:r>
            <a:endParaRPr lang="ru-RU" sz="4400" dirty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rgbClr val="FFCC00"/>
                </a:solidFill>
              </a:rPr>
              <a:t>Чтобы не было беды!</a:t>
            </a:r>
          </a:p>
        </p:txBody>
      </p:sp>
      <p:pic>
        <p:nvPicPr>
          <p:cNvPr id="14338" name="Picture 2" descr="http://www.u.arizona.edu/~patricia/cute-collection/toyboxx/campfire2.gif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500688" y="3757613"/>
            <a:ext cx="1428750" cy="1925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4" descr="http://www.tochkagif.ru/_ph/89/2/812348485.gif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2071688" y="2214563"/>
            <a:ext cx="3690937" cy="3690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85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По каким признакам можно почувствовать и увидеть опасность в квартире?</a:t>
            </a:r>
          </a:p>
        </p:txBody>
      </p:sp>
      <p:pic>
        <p:nvPicPr>
          <p:cNvPr id="15362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email"/>
          <a:srcRect/>
          <a:stretch>
            <a:fillRect/>
          </a:stretch>
        </p:blipFill>
        <p:spPr>
          <a:xfrm>
            <a:off x="1331913" y="2565400"/>
            <a:ext cx="2463800" cy="1973263"/>
          </a:xfrm>
          <a:ln w="76200" cmpd="tri">
            <a:solidFill>
              <a:srgbClr val="FFCC00"/>
            </a:solidFill>
          </a:ln>
        </p:spPr>
      </p:pic>
      <p:pic>
        <p:nvPicPr>
          <p:cNvPr id="15363" name="Picture 2" descr="http://for-ua.com/files/03_2007/Dom_05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940425" y="2636838"/>
            <a:ext cx="2324100" cy="1887537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5364" name="Picture 4" descr="http://vodonagrevatelinfo.ru/uploads/1303552629_neispravnosti-vodonagrevateley-greetsya-vilka.jpg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635375" y="4724400"/>
            <a:ext cx="2436813" cy="1878013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25675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Куда звонить при пожаре и что сказать?</a:t>
            </a:r>
          </a:p>
        </p:txBody>
      </p:sp>
      <p:pic>
        <p:nvPicPr>
          <p:cNvPr id="16386" name="Picture 3" descr="анимация телефон"/>
          <p:cNvPicPr>
            <a:picLocks noChangeAspect="1" noChangeArrowheads="1" noCrop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042988" y="2349500"/>
            <a:ext cx="3240087" cy="265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5" descr="АНИМАЦИЯ ПОЖАР"/>
          <p:cNvPicPr>
            <a:picLocks noChangeAspect="1" noChangeArrowheads="1" noCrop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3573463"/>
            <a:ext cx="2376488" cy="2376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58286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Как правильно двигаться в сильно задымленном помещении?</a:t>
            </a:r>
          </a:p>
        </p:txBody>
      </p:sp>
      <p:pic>
        <p:nvPicPr>
          <p:cNvPr id="4" name="Picture 21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71550" y="2781300"/>
            <a:ext cx="2571750" cy="348297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C000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7411" name="Picture 6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3068638"/>
            <a:ext cx="3214688" cy="2571750"/>
          </a:xfrm>
          <a:prstGeom prst="rect">
            <a:avLst/>
          </a:prstGeom>
          <a:noFill/>
          <a:ln w="76200">
            <a:solidFill>
              <a:srgbClr val="FFC0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3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CC00"/>
                </a:solidFill>
              </a:rPr>
              <a:t>Что сделать, если загорелась одежда?</a:t>
            </a:r>
          </a:p>
        </p:txBody>
      </p:sp>
      <p:pic>
        <p:nvPicPr>
          <p:cNvPr id="18434" name="Picture 2" descr="http://www.4vsar.ru/i/news/big/32373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87450" y="2924175"/>
            <a:ext cx="3240088" cy="2430463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18435" name="Picture 4" descr="http://natur-mag.ru/images/61omz.jpg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219700" y="2924175"/>
            <a:ext cx="3455988" cy="238760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00"/>
          </a:xfrm>
        </p:spPr>
        <p:txBody>
          <a:bodyPr/>
          <a:lstStyle/>
          <a:p>
            <a:pPr eaLnBrk="1" hangingPunct="1"/>
            <a:r>
              <a:rPr lang="ru-RU" sz="4800" b="1" smtClean="0">
                <a:solidFill>
                  <a:srgbClr val="FFCC00"/>
                </a:solidFill>
              </a:rPr>
              <a:t>Можно ли открывать окна при пожаре?</a:t>
            </a:r>
          </a:p>
        </p:txBody>
      </p:sp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411413" y="2708275"/>
            <a:ext cx="4537075" cy="3630613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36220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Как следует реагировать на возгорание?</a:t>
            </a:r>
          </a:p>
        </p:txBody>
      </p:sp>
      <p:pic>
        <p:nvPicPr>
          <p:cNvPr id="21506" name="Picture 15" descr="{3AC4F622-A524-493B-B7AF-700F01F204A4}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116013" y="2852738"/>
            <a:ext cx="3384550" cy="2709862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48263" y="2781300"/>
            <a:ext cx="3382962" cy="2708275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97112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FFCC00"/>
                </a:solidFill>
              </a:rPr>
              <a:t>Как действовать при возгорании телевизора?</a:t>
            </a:r>
          </a:p>
        </p:txBody>
      </p:sp>
      <p:pic>
        <p:nvPicPr>
          <p:cNvPr id="4" name="Picture 14" descr="{0D443DAE-A759-490F-B9FF-33756F600D61}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571750" y="2786063"/>
            <a:ext cx="3976688" cy="3155950"/>
          </a:xfrm>
          <a:prstGeom prst="rect">
            <a:avLst/>
          </a:prstGeom>
          <a:noFill/>
          <a:ln w="76200" cmpd="tri">
            <a:solidFill>
              <a:srgbClr val="FFCC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</TotalTime>
  <Words>132</Words>
  <Application>Microsoft Office PowerPoint</Application>
  <PresentationFormat>Экран (4:3)</PresentationFormat>
  <Paragraphs>21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Чтобы не было беды!</vt:lpstr>
      <vt:lpstr>По каким признакам можно почувствовать и увидеть опасность в квартире?</vt:lpstr>
      <vt:lpstr>Куда звонить при пожаре и что сказать?</vt:lpstr>
      <vt:lpstr>Как правильно двигаться в сильно задымленном помещении?</vt:lpstr>
      <vt:lpstr>Что сделать, если загорелась одежда?</vt:lpstr>
      <vt:lpstr>Можно ли открывать окна при пожаре?</vt:lpstr>
      <vt:lpstr>Как следует реагировать на возгорание?</vt:lpstr>
      <vt:lpstr>Как действовать при возгорании телевизора?</vt:lpstr>
      <vt:lpstr>Как оказать помощь пострадавшему при пожаре?</vt:lpstr>
      <vt:lpstr>Назовите основные причины возникновения пожара?</vt:lpstr>
      <vt:lpstr>Какие меры предосторожности необходимо соблюдать для исключения пожара?</vt:lpstr>
      <vt:lpstr>Окажите первую медицинскую помощь пострадавшему с ожогом ладони?</vt:lpstr>
      <vt:lpstr>Соберите пословицу о пожаре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Admin</cp:lastModifiedBy>
  <cp:revision>29</cp:revision>
  <dcterms:created xsi:type="dcterms:W3CDTF">2012-11-19T12:24:03Z</dcterms:created>
  <dcterms:modified xsi:type="dcterms:W3CDTF">2013-08-24T21:19:20Z</dcterms:modified>
</cp:coreProperties>
</file>