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85C2-C8CD-4CF5-B293-071344B768C5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311C-6305-42C1-BD44-805C326BA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7282-C963-4833-A3A1-2F0943211CA9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381B3-180C-4D2F-B7CB-85EF48024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54C7-1EF6-404C-A301-AF62EE61FE20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08A04-BCBE-4967-A473-A92BD7851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FC27-8237-4244-81FE-F3FC14BEE657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68695-A284-47EE-BC06-C0C7F9075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43D03-E371-4154-8482-0038E03CD061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DA4F-3EC8-4793-90F0-BA0C14E28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44C02-8A78-4758-B9B3-EB99956104C3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7AE5-62AF-45A6-A7CF-D1EAC2715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20A0-1705-4192-9F93-34BC78AB88C0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E3FEC-A6DB-4DE5-AA47-983A5DAAE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6564-ADDE-4D3B-97A5-278C65CAC8A6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0EA5-238E-485A-9D26-B13EC7D3E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12AA1-2ABA-4573-896F-8B8F050A98AF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C1CB9-0966-4399-8312-9307F4328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5403-F313-4ECA-905E-7BFC3DAF1B12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6DB0-57B5-48F7-86E8-3128C059A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D441-E86D-4680-8588-D206A12843A4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9D539-3E17-4CBB-BA30-BFC91366B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DEEE79-26FC-49CC-BA25-D7E960FEC7E5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CE555C-0A99-4A33-9177-B787042B5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ransition spd="slow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96;&#1082;&#1086;&#1083;&#1072;\&#1089;&#1080;&#1084;&#1074;&#1086;&#1083;&#1080;&#1082;&#1072;\&#1089;&#1080;&#1084;&#1074;&#1086;&#1083;&#1080;&#1082;&#1072;\&#1043;&#1080;&#1084;&#1085;%20&#1056;&#1086;&#1089;&#1089;&#1080;&#1080;%20-%20&#1043;&#1048;&#1052;&#1053;%20&#1056;&#1086;&#1089;&#1089;&#1080;&#1081;&#1089;&#1082;&#1086;&#1081;%20&#1060;&#1077;&#1076;&#1077;&#1088;&#1072;&#1094;&#1080;&#1080;!%20%20(audiopoisk.com).mp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52736"/>
            <a:ext cx="7851648" cy="43204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Государственная символика </a:t>
            </a:r>
            <a:r>
              <a:rPr lang="ru-RU" dirty="0" smtClean="0">
                <a:solidFill>
                  <a:srgbClr val="FF0000"/>
                </a:solidFill>
              </a:rPr>
              <a:t>России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chemeClr val="tx2"/>
                </a:solidFill>
              </a:rPr>
              <a:t>Михеева Анна Александровна</a:t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dirty="0" smtClean="0">
                <a:solidFill>
                  <a:schemeClr val="tx2"/>
                </a:solidFill>
              </a:rPr>
              <a:t> учитель начальной школы ГБОУ школы 423</a:t>
            </a:r>
            <a:endParaRPr lang="ru-RU" sz="3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Флаг России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Издревле каждый цвет имел свое особое значение.</a:t>
            </a:r>
          </a:p>
          <a:p>
            <a:r>
              <a:rPr lang="ru-RU" smtClean="0"/>
              <a:t>Белый – мир, чистоту, правду;</a:t>
            </a:r>
          </a:p>
          <a:p>
            <a:r>
              <a:rPr lang="ru-RU" smtClean="0"/>
              <a:t>Синий – небо, верность, веру; </a:t>
            </a:r>
          </a:p>
          <a:p>
            <a:r>
              <a:rPr lang="ru-RU" smtClean="0"/>
              <a:t>Красный – смелость, доброту, честность, огонь и кровь. </a:t>
            </a:r>
          </a:p>
        </p:txBody>
      </p:sp>
      <p:pic>
        <p:nvPicPr>
          <p:cNvPr id="4" name="Рисунок 3" descr="flagRus.bmp"/>
          <p:cNvPicPr>
            <a:picLocks noChangeAspect="1"/>
          </p:cNvPicPr>
          <p:nvPr/>
        </p:nvPicPr>
        <p:blipFill>
          <a:blip r:embed="rId2" cstate="print"/>
          <a:srcRect b="66875"/>
          <a:stretch>
            <a:fillRect/>
          </a:stretch>
        </p:blipFill>
        <p:spPr bwMode="auto">
          <a:xfrm>
            <a:off x="6143625" y="2428875"/>
            <a:ext cx="20002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lagRus.bmp"/>
          <p:cNvPicPr>
            <a:picLocks noChangeAspect="1"/>
          </p:cNvPicPr>
          <p:nvPr/>
        </p:nvPicPr>
        <p:blipFill>
          <a:blip r:embed="rId3" cstate="print"/>
          <a:srcRect t="33125" b="33125"/>
          <a:stretch>
            <a:fillRect/>
          </a:stretch>
        </p:blipFill>
        <p:spPr bwMode="auto">
          <a:xfrm>
            <a:off x="6143625" y="3000375"/>
            <a:ext cx="2000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lagRus.bmp"/>
          <p:cNvPicPr>
            <a:picLocks noChangeAspect="1"/>
          </p:cNvPicPr>
          <p:nvPr/>
        </p:nvPicPr>
        <p:blipFill>
          <a:blip r:embed="rId4" cstate="print"/>
          <a:srcRect t="66875"/>
          <a:stretch>
            <a:fillRect/>
          </a:stretch>
        </p:blipFill>
        <p:spPr bwMode="auto">
          <a:xfrm>
            <a:off x="2357438" y="4000500"/>
            <a:ext cx="214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929687" cy="15621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Россия,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Российская Федерация (РФ)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i="1" dirty="0" smtClean="0"/>
              <a:t>Федерация</a:t>
            </a:r>
            <a:r>
              <a:rPr lang="ru-RU" sz="3600" dirty="0" smtClean="0"/>
              <a:t> – это государство, состоящее из объединившихся в единое государственное целое отдельных самостоятельных государств.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/>
              <a:t>Символы государства -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dirty="0" smtClean="0"/>
              <a:t>                    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герб, гимн, флаг.</a:t>
            </a:r>
            <a:endParaRPr lang="ru-RU" sz="3600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6524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Герб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24475"/>
          </a:xfrm>
        </p:spPr>
        <p:txBody>
          <a:bodyPr/>
          <a:lstStyle/>
          <a:p>
            <a:r>
              <a:rPr lang="ru-RU" i="1" smtClean="0"/>
              <a:t>Государственный герб – </a:t>
            </a:r>
            <a:r>
              <a:rPr lang="ru-RU" smtClean="0"/>
              <a:t>законодательно утвержденная, герольдически оформленная эмблема государства, символизирующая его в официальных ситуациях и на международной арене. (из словаря Ожегова С.И.)</a:t>
            </a:r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4" name="Рисунок 3" descr="gerbt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3214688"/>
            <a:ext cx="28575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Герб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10225"/>
          </a:xfrm>
        </p:spPr>
        <p:txBody>
          <a:bodyPr/>
          <a:lstStyle/>
          <a:p>
            <a:r>
              <a:rPr lang="ru-RU" smtClean="0"/>
              <a:t>Двуглавый орел – один из древнейших символов. Орел, чтобы все знали, что Россия сильная держава. Двуглавый, т.к. охраняя государство, смотрит на две стороны света. Корона на голове – символ законности.</a:t>
            </a:r>
          </a:p>
        </p:txBody>
      </p:sp>
      <p:pic>
        <p:nvPicPr>
          <p:cNvPr id="4" name="Рисунок 3" descr="resh2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2928938"/>
            <a:ext cx="4238625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5715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Герб</a:t>
            </a: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ru-RU" smtClean="0"/>
              <a:t>Скипетр  (жезл с драгоценными камнями и резьбой) – наличие власти.</a:t>
            </a:r>
          </a:p>
        </p:txBody>
      </p:sp>
      <p:pic>
        <p:nvPicPr>
          <p:cNvPr id="4" name="Рисунок 3" descr="toy07_14116_15bi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2000250"/>
            <a:ext cx="17621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Герб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Держава (золотой шар с крестом наверху) – символ могущества страны.</a:t>
            </a:r>
          </a:p>
        </p:txBody>
      </p:sp>
      <p:pic>
        <p:nvPicPr>
          <p:cNvPr id="4" name="Рисунок 3" descr="symb-derzhava-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3071813"/>
            <a:ext cx="2362200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Гимн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Гимн – торжественная песня, принятая как символ государства, или социального единства. </a:t>
            </a:r>
          </a:p>
          <a:p>
            <a:r>
              <a:rPr lang="ru-RU" smtClean="0"/>
              <a:t>С 2000 г. в нашей стране утвержден гимн                                      на музыку А.В.Александрова,                                        а новые слова написал поэт С.В.Михалков.</a:t>
            </a:r>
          </a:p>
          <a:p>
            <a:endParaRPr lang="ru-RU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Гимн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25" y="928688"/>
            <a:ext cx="3857625" cy="546735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Россия — священная наша держава,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Россия — любимая наша страна.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Могучая воля, великая слава —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Твоё достоянье на все времена!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Славься, Отечество наше свободное,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Братских народов союз вековой,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Предками данная мудрость народная!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Славься, страна! Мы гордимся тобой!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От южных морей до полярного края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Раскинулись наши леса и поля.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Одна ты на свете! Одна ты такая —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Хранимая Богом родная земля!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Славься, Отечество наше свободное,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Братских народов союз вековой,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Предками данная мудрость народная!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Славься, страна! Мы гордимся тобой!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Широкий простор для мечты и для жизни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Грядущие нам открывают года.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Нам силу даёт наша верность Отчизне.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Так было, так есть и так будет всегда!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Славься, Отечество наше свободное,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Братских народов союз вековой,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Предками данная мудрость народная!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Славься, страна! Мы гордимся тобой!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600" dirty="0"/>
          </a:p>
        </p:txBody>
      </p:sp>
      <p:pic>
        <p:nvPicPr>
          <p:cNvPr id="5" name="Гимн России - ГИМН Российской Федерации!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9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Флаг России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Представляет собой прямоугольное полотнище из трёх одинаковых по размеру горизонтальных полос: белая, синяя, красная.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4" name="Рисунок 3" descr="flagRus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3357563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372</Words>
  <Application>Microsoft Office PowerPoint</Application>
  <PresentationFormat>Экран (4:3)</PresentationFormat>
  <Paragraphs>48</Paragraphs>
  <Slides>10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Поток</vt:lpstr>
      <vt:lpstr>Государственная символика России  Михеева Анна Александровна  учитель начальной школы ГБОУ школы 423</vt:lpstr>
      <vt:lpstr>Россия,  Российская Федерация (РФ)</vt:lpstr>
      <vt:lpstr>Герб</vt:lpstr>
      <vt:lpstr>Герб</vt:lpstr>
      <vt:lpstr>Герб</vt:lpstr>
      <vt:lpstr>Герб</vt:lpstr>
      <vt:lpstr>Гимн</vt:lpstr>
      <vt:lpstr>Гимн </vt:lpstr>
      <vt:lpstr>Флаг России</vt:lpstr>
      <vt:lpstr>Флаг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символика России</dc:title>
  <dc:creator>Семья</dc:creator>
  <cp:lastModifiedBy>Пользователь</cp:lastModifiedBy>
  <cp:revision>9</cp:revision>
  <dcterms:created xsi:type="dcterms:W3CDTF">2009-07-21T20:04:18Z</dcterms:created>
  <dcterms:modified xsi:type="dcterms:W3CDTF">2013-01-20T14:23:42Z</dcterms:modified>
</cp:coreProperties>
</file>