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604743D-78A7-4DE0-907E-AF695BBD6A56}" type="datetimeFigureOut">
              <a:rPr lang="ru-RU" smtClean="0"/>
              <a:pPr/>
              <a:t>26.08.2012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997008F-847E-4C6F-8933-65CE03674F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okrugsveta.ru/encyclopedia/index.php?title=26_%D0%B0%D0%B2%D0%B3%D1%83%D1%81%D1%82%D0%B0" TargetMode="External"/><Relationship Id="rId7" Type="http://schemas.openxmlformats.org/officeDocument/2006/relationships/image" Target="../media/image23.jpeg"/><Relationship Id="rId2" Type="http://schemas.openxmlformats.org/officeDocument/2006/relationships/hyperlink" Target="http://www.vokrugsveta.ru/encyclopedia/index.php?title=%D0%A0%D0%B0%D0%B5%D0%B2%D1%81%D0%BA%D0%B8%D0%B9,_%D0%9D%D0%B8%D0%BA%D0%BE%D0%BB%D0%B0%D0%B9_%D0%9D%D0%B8%D0%BA%D0%BE%D0%BB%D0%B0%D0%B5%D0%B2%D0%B8%D1%87-%D1%81%D1%82%D0%B0%D1%80%D1%88%D0%B8%D0%B9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vokrugsveta.ru/encyclopedia/index.php?title=%D0%9D%D0%B8%D0%BA%D0%BE%D0%BB%D0%B0%D0%B9_I" TargetMode="External"/><Relationship Id="rId5" Type="http://schemas.openxmlformats.org/officeDocument/2006/relationships/hyperlink" Target="http://www.vokrugsveta.ru/encyclopedia/index.php?title=%D0%91%D0%B0%D0%B3%D1%80%D0%B0%D1%82%D0%B8%D0%BE%D0%BD,_%D0%9F%D0%B5%D1%82%D1%80_%D0%98%D0%B2%D0%B0%D0%BD%D0%BE%D0%B2%D0%B8%D1%87" TargetMode="External"/><Relationship Id="rId4" Type="http://schemas.openxmlformats.org/officeDocument/2006/relationships/hyperlink" Target="http://www.vokrugsveta.ru/encyclopedia/index.php?title=7_%D1%81%D0%B5%D0%BD%D1%82%D1%8F%D0%B1%D1%80%D1%8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14744" y="785794"/>
            <a:ext cx="4972056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Война 1812 года.</a:t>
            </a:r>
            <a:br>
              <a:rPr lang="ru-RU" dirty="0" smtClean="0"/>
            </a:br>
            <a:r>
              <a:rPr lang="ru-RU" dirty="0" smtClean="0"/>
              <a:t>Бородинская битва.</a:t>
            </a:r>
            <a:br>
              <a:rPr lang="ru-RU" dirty="0" smtClean="0"/>
            </a:br>
            <a:r>
              <a:rPr lang="ru-RU" dirty="0" smtClean="0"/>
              <a:t>200 лет.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457200" y="5403543"/>
            <a:ext cx="4040188" cy="811538"/>
          </a:xfrm>
        </p:spPr>
        <p:txBody>
          <a:bodyPr/>
          <a:lstStyle/>
          <a:p>
            <a:r>
              <a:rPr lang="ru-RU" sz="1400" dirty="0" smtClean="0"/>
              <a:t>Учитель начальных классов</a:t>
            </a:r>
          </a:p>
          <a:p>
            <a:r>
              <a:rPr lang="ru-RU" sz="1400" dirty="0" smtClean="0"/>
              <a:t>ГБОУ ЦО №1861 « Загорье»</a:t>
            </a:r>
          </a:p>
          <a:p>
            <a:r>
              <a:rPr lang="ru-RU" sz="1400" dirty="0" smtClean="0"/>
              <a:t>Г.Москвы</a:t>
            </a:r>
          </a:p>
          <a:p>
            <a:r>
              <a:rPr lang="ru-RU" sz="1400" dirty="0" err="1" smtClean="0"/>
              <a:t>Насирова</a:t>
            </a:r>
            <a:r>
              <a:rPr lang="ru-RU" sz="1400" dirty="0" smtClean="0"/>
              <a:t> Елена </a:t>
            </a:r>
            <a:r>
              <a:rPr lang="ru-RU" sz="1400" dirty="0" err="1" smtClean="0"/>
              <a:t>васильевна</a:t>
            </a:r>
            <a:endParaRPr lang="ru-RU" sz="1400" dirty="0"/>
          </a:p>
        </p:txBody>
      </p:sp>
      <p:pic>
        <p:nvPicPr>
          <p:cNvPr id="11" name="Picture 3" descr="C:\Documents and Settings\777\Мои документы\Мои рисунки\бородинское поле главный монумент на месте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14282" y="357166"/>
            <a:ext cx="3556000" cy="2667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Documents and Settings\777\Мои документы\Мои рисунки\бородинское сражение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6330" y="3071810"/>
            <a:ext cx="4596351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285860"/>
            <a:ext cx="4040188" cy="2857520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Главный удар французов пришелся на армию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Петра Ивановича Багратиона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. Семь раз французы ходили в атаку. С обеих сторон потери были огромны. Когда с восьмой попытки французы потеснили левый фланг, генерал Багратион лично повел солдат в атаку, был тяжело ранен и вскоре умер, Все силы, весь талант, храбрость, любовь к родной земле отдал он для победы.</a:t>
            </a:r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643438" y="4000504"/>
            <a:ext cx="3970337" cy="2500330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Умелые, безупречные действия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генерала Николая Николаевича Раевского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</a:rPr>
              <a:t>, командовавшего батареей в центре Бородинского поля, определили судьбу всего сражения. Прицельный огонь артиллеристов держал под контролем линию атаки неприятеля, пехотинцы храбро дрались на подступах к высоте, где стояла батарея</a:t>
            </a:r>
            <a:endParaRPr lang="ru-RU" sz="1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2529" name="Picture 1" descr="C:\Documents and Settings\Admin\Мои документы\Мои рисунки\бдт бо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000108"/>
            <a:ext cx="3615352" cy="28558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642910" y="357167"/>
            <a:ext cx="8043891" cy="1071569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>Русской армией командовали опытные военачальники: Петр Иванович Багратион, Барклай де Толли, Николай Николаевич Раевский, Николай Алексеевич Тучков и другие.</a:t>
            </a:r>
          </a:p>
          <a:p>
            <a:endParaRPr lang="ru-RU" dirty="0"/>
          </a:p>
        </p:txBody>
      </p:sp>
      <p:pic>
        <p:nvPicPr>
          <p:cNvPr id="13" name="Содержимое 12" descr="бор2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57200" y="3857628"/>
            <a:ext cx="3829048" cy="2699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28605"/>
            <a:ext cx="4543428" cy="500065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линия обороны не была прорвана. </a:t>
            </a:r>
            <a:endParaRPr 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3786190"/>
            <a:ext cx="4041775" cy="2571768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«К ночи бой затих. Поле битвы осталось за русскими. Но какой ценой! Огромная площадь была взрыта ядрами, везде трупы людей и лошадей. Умирающие, стонущие, плачущие раненые. Река </a:t>
            </a:r>
            <a:r>
              <a:rPr lang="ru-RU" sz="1400" b="1" dirty="0" err="1" smtClean="0">
                <a:solidFill>
                  <a:schemeClr val="accent3">
                    <a:lumMod val="50000"/>
                  </a:schemeClr>
                </a:solidFill>
              </a:rPr>
              <a:t>Колоча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 запружена трупами, вода окрашена кровью»- пишет очевидец. Наполеон впоследствии писал: « Из всех моих сражений самое ужасное то, которое я дал под Москвой. Французы показали себя в нем достойными одержать победу, а русские стяжали право быть непобедимыми».</a:t>
            </a:r>
          </a:p>
          <a:p>
            <a:endParaRPr lang="ru-RU" sz="1600" dirty="0"/>
          </a:p>
        </p:txBody>
      </p:sp>
      <p:pic>
        <p:nvPicPr>
          <p:cNvPr id="7" name="Содержимое 6" descr="бор3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285720" y="3714752"/>
            <a:ext cx="3775710" cy="28281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Содержимое 7" descr="бор4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72066" y="428604"/>
            <a:ext cx="3562915" cy="24261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4" name="Picture 2" descr="C:\Documents and Settings\Admin\Мои документы\Мои рисунки\бор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285860"/>
            <a:ext cx="3500462" cy="22502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81959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Значение победы на Бородинском поле.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00034" y="1357298"/>
            <a:ext cx="7972452" cy="782638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buAutoNum type="arabicParenR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Были разгромлены лучшие силы французов.</a:t>
            </a:r>
          </a:p>
          <a:p>
            <a:pPr marL="457200" indent="-457200" algn="l">
              <a:buAutoNum type="arabicParenR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Подготовлен переход инициативы в руки русской армии.</a:t>
            </a:r>
          </a:p>
          <a:p>
            <a:pPr marL="457200" indent="-457200" algn="l">
              <a:buAutoNum type="arabicParenR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Пошатнулась уверенность французского войска в своей непобедимости.</a:t>
            </a:r>
          </a:p>
          <a:p>
            <a:pPr algn="l"/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5286380" y="2571744"/>
            <a:ext cx="3400420" cy="3143271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Французы понесли огромные потери в Бородинском сражении- 60 000 убитыми. </a:t>
            </a:r>
          </a:p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Однако потери русских тоже были велики- свыше 40 000 убитыми. Продолжать бой было рискованно. </a:t>
            </a:r>
          </a:p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Кутузов принял решение отвести армию к Москве. Утром 27 августа русская армия покинула Бородинское поле. </a:t>
            </a:r>
            <a:endParaRPr 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6" name="Содержимое 15" descr="ом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199" y="2428868"/>
            <a:ext cx="4388767" cy="3429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04800"/>
            <a:ext cx="8680774" cy="9096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>Главный монумент русским воинам - героям Бородинского сражения на батарее </a:t>
            </a:r>
            <a:r>
              <a:rPr lang="ru-RU" sz="2200" dirty="0" smtClean="0">
                <a:hlinkClick r:id="rId2" tooltip="Раевский, Николай Николаевич-старший"/>
              </a:rPr>
              <a:t>Раевского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786182" y="1107560"/>
            <a:ext cx="5108874" cy="5607588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Главный монумент на батарее 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hlinkClick r:id="rId2" tooltip="Раевский, Николай Николаевич-старший"/>
              </a:rPr>
              <a:t>Раевского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 стал первым официальным памятником русским солдатам и офицерам, участвовавшим в Бородинском сражении. </a:t>
            </a:r>
          </a:p>
          <a:p>
            <a:pPr algn="l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Он был заложен 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hlinkClick r:id="rId3" tooltip="26 августа"/>
              </a:rPr>
              <a:t>26 августа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hlinkClick r:id="rId4" tooltip="7 сентября"/>
              </a:rPr>
              <a:t>7 сентября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) 1837 цесаревичем, великим князем Александром Николаевичем, будущим императором Александром II. Проект монумента был разработан архитектором Антоном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Адомини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. У подножия монумента были перезахоронены останки генерала 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hlinkClick r:id="rId5" tooltip="Багратион, Петр Иванович"/>
              </a:rPr>
              <a:t>Багратиона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. Памятник был торжественно открыт через два года, в 1839 императором 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hlinkClick r:id="rId6" tooltip="Николай I"/>
              </a:rPr>
              <a:t>Николаем I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 в присутствии царской семьи, группы ветеранов Бородинского сражения, а также иностранных гостей.</a:t>
            </a:r>
          </a:p>
          <a:p>
            <a:pPr algn="l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В 1932 монумент был разрушен как "пережиток проклятого прошлого". Вместе с монументом был разрушен и склеп 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hlinkClick r:id="rId5" tooltip="Багратион, Петр Иванович"/>
              </a:rPr>
              <a:t>Багратиона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</a:p>
          <a:p>
            <a:pPr algn="l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В 1962 к 150-летию сражения, на месте монумента была воздвигнута памятная стела. </a:t>
            </a:r>
          </a:p>
          <a:p>
            <a:pPr algn="l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В 1987 памятник и надгробие на могиле 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hlinkClick r:id="rId5" tooltip="Багратион, Петр Иванович"/>
              </a:rPr>
              <a:t>Багратиона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 были воссозданы в прежних размерах и материалах по сохранившимся чертежам архитектора А.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Адомини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l"/>
            <a:endParaRPr lang="ru-RU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пам.jpg"/>
          <p:cNvPicPr>
            <a:picLocks noGrp="1" noChangeAspect="1"/>
          </p:cNvPicPr>
          <p:nvPr>
            <p:ph sz="half" idx="1"/>
          </p:nvPr>
        </p:nvPicPr>
        <p:blipFill>
          <a:blip r:embed="rId7"/>
          <a:stretch>
            <a:fillRect/>
          </a:stretch>
        </p:blipFill>
        <p:spPr>
          <a:xfrm>
            <a:off x="142844" y="1214422"/>
            <a:ext cx="3500463" cy="5286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Бородинская панорама.</a:t>
            </a:r>
            <a:endParaRPr lang="ru-RU" dirty="0"/>
          </a:p>
        </p:txBody>
      </p:sp>
      <p:pic>
        <p:nvPicPr>
          <p:cNvPr id="6" name="Содержимое 5" descr="бор п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3000372"/>
            <a:ext cx="4068193" cy="31900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борп2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1571612"/>
            <a:ext cx="4303288" cy="30519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429124" y="357166"/>
            <a:ext cx="3714776" cy="762000"/>
          </a:xfrm>
        </p:spPr>
        <p:txBody>
          <a:bodyPr>
            <a:normAutofit fontScale="9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mtClean="0">
                <a:solidFill>
                  <a:schemeClr val="accent3">
                    <a:lumMod val="50000"/>
                  </a:schemeClr>
                </a:solidFill>
              </a:rPr>
              <a:t>Наполеон Бонапарт</a:t>
            </a:r>
            <a:br>
              <a:rPr lang="ru-RU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mtClean="0">
                <a:solidFill>
                  <a:schemeClr val="accent3">
                    <a:lumMod val="50000"/>
                  </a:schemeClr>
                </a:solidFill>
              </a:rPr>
              <a:t>1769- 1821</a:t>
            </a:r>
            <a:br>
              <a:rPr lang="ru-RU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2"/>
          </p:nvPr>
        </p:nvSpPr>
        <p:spPr>
          <a:xfrm>
            <a:off x="5000628" y="1500174"/>
            <a:ext cx="3931920" cy="4929222"/>
          </a:xfrm>
        </p:spPr>
        <p:txBody>
          <a:bodyPr>
            <a:normAutofit/>
          </a:bodyPr>
          <a:lstStyle/>
          <a:p>
            <a:pPr algn="just"/>
            <a:r>
              <a:rPr lang="ru-RU" b="1" smtClean="0">
                <a:solidFill>
                  <a:schemeClr val="accent3">
                    <a:lumMod val="50000"/>
                  </a:schemeClr>
                </a:solidFill>
              </a:rPr>
              <a:t>Наполеон Бонапарт - человек необычной судьбы. Он родился 15 августа 1769 года на небольшом острове Корсика, принадлежащем Франции. Сын бедного дворянина Наполеон закончил военную академию в Париже, когда ему было 16 лет. В 24 года он уже был генералом, затем стал консулом Франции, а в 1804 году Наполеона провозгласили императором. Франция почти непрерывно воевала. В конце концов Наполеон стал властелином Европы. Но ему захотелось завоевать весь мир. « Через три года я буду властелином мира… Остается Россия, но я раздавлю ее»- заявил Наполеон перед вторжением в Россию. Он даже приказал выбить медаль с изображением Бога и с надписью «Тебе небо, мне земля».</a:t>
            </a:r>
          </a:p>
          <a:p>
            <a:endParaRPr lang="ru-RU" dirty="0"/>
          </a:p>
        </p:txBody>
      </p:sp>
      <p:pic>
        <p:nvPicPr>
          <p:cNvPr id="12" name="Picture 4" descr="0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3905436" cy="52149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i="1" dirty="0" smtClean="0"/>
              <a:t>12 июня 1812 года Наполеоновская армия вторглась на территорию России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929066"/>
            <a:ext cx="4040188" cy="2643206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С наступлением ночи, Наполеон приблизился к реке. Первыми переправились несколько сапёров в челноке.</a:t>
            </a:r>
          </a:p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    Они пристали и высадились на русский брег без препятствий, к их удивлению . Там – мир; война – с их стороны; всё спокойно в этой чуждой стране, которая была представлена им такой угрожающей. </a:t>
            </a:r>
          </a:p>
          <a:p>
            <a:pPr algn="l"/>
            <a:endParaRPr lang="ru-RU" sz="1200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4429125" y="1428737"/>
            <a:ext cx="4257676" cy="1000131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Началась переправа французского войска через реку Неман. Численность французской армии 638 000 человек</a:t>
            </a:r>
            <a:endParaRPr 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" name="Picture 3" descr="C:\Documents and Settings\777\Мои документы\Мои рисунки\переправа наполеоновской армии через неман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592" y="1428736"/>
            <a:ext cx="3924754" cy="242889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" name="Picture 2" descr="C:\Documents and Settings\777\Мои документы\Мои рисунки\800px-Eugene_Beauharnais_Crossing_Niemen_181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5025" y="3214685"/>
            <a:ext cx="4041775" cy="3214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build="p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Верховным главнокомандующим русской армии был  император Александр 1.</a:t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857760"/>
            <a:ext cx="2828916" cy="1357321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Александр</a:t>
            </a: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</a:rPr>
              <a:t> I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1777- 1825</a:t>
            </a: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428736"/>
            <a:ext cx="4041775" cy="746139"/>
          </a:xfrm>
        </p:spPr>
        <p:txBody>
          <a:bodyPr/>
          <a:lstStyle/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Общее руководство русскими войсками осуществлял </a:t>
            </a:r>
          </a:p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Барклай  де  Толли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Содержимое 7" descr="бдт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00694" y="2428868"/>
            <a:ext cx="2501708" cy="32861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3"/>
            <a:ext cx="2571768" cy="35686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377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/>
              <a:t> На западной границе располагались три русские армии.</a:t>
            </a:r>
            <a:br>
              <a:rPr lang="ru-RU" sz="2200" b="1" dirty="0" smtClean="0"/>
            </a:br>
            <a:r>
              <a:rPr lang="ru-RU" dirty="0" smtClean="0"/>
              <a:t> </a:t>
            </a:r>
            <a:r>
              <a:rPr lang="ru-RU" sz="2200" b="1" dirty="0" smtClean="0"/>
              <a:t>Численность армий составляла около 240 000 человек</a:t>
            </a:r>
            <a:endParaRPr lang="ru-RU" sz="2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28736"/>
            <a:ext cx="1900222" cy="1000132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1 армия. Барклай де Толли. (Литва)</a:t>
            </a:r>
          </a:p>
          <a:p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357298"/>
            <a:ext cx="1784363" cy="1000132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2 армия. Багратион.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(Белоруссия)</a:t>
            </a:r>
          </a:p>
          <a:p>
            <a:endParaRPr lang="ru-RU" sz="1400" dirty="0"/>
          </a:p>
        </p:txBody>
      </p:sp>
      <p:pic>
        <p:nvPicPr>
          <p:cNvPr id="7" name="Содержимое 6" descr="бдт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2214546" y="1357298"/>
            <a:ext cx="1895475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багратион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86512" y="1357298"/>
            <a:ext cx="1785950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286000" y="3786191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3 АРМИЯ  </a:t>
            </a: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ТОРМАСОВ.( УКРАИНА).</a:t>
            </a:r>
            <a:endParaRPr lang="ru-RU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10" name="Picture 3" descr="C:\Documents and Settings\777\Мои документы\Мои рисунки\250px-Tormasov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4500570"/>
            <a:ext cx="2000264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000504"/>
            <a:ext cx="4040188" cy="2500330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Наполеон: «Солдаты, война начата. Рок влечёт за собой Россию: её судьбы должны свершиться!»</a:t>
            </a:r>
          </a:p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«Если я возьму Киев, я возьму Россию за ноги; если я овладею Петербургом, я возьму её за голову; заняв Москву, я поражу её в сердце».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00628" y="1535112"/>
            <a:ext cx="3686172" cy="893755"/>
          </a:xfrm>
        </p:spPr>
        <p:txBody>
          <a:bodyPr/>
          <a:lstStyle/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</a:rPr>
              <a:t>все предвещало французам несомненный успех: громадные силы, гений полководца, его удача и непобедимость. В русском народе имя Наполеона распространяло какой-то таинственный страх. Но общее мнение было такое: лучше погибнуть, чем покориться ненавистному врагу.</a:t>
            </a:r>
          </a:p>
          <a:p>
            <a:endParaRPr lang="ru-RU" sz="1400" dirty="0"/>
          </a:p>
        </p:txBody>
      </p:sp>
      <p:pic>
        <p:nvPicPr>
          <p:cNvPr id="9" name="Picture 3" descr="C:\Documents and Settings\777\Мои документы\Мои рисунки\французы атакуют русская компания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961" y="2428868"/>
            <a:ext cx="3065253" cy="40005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C:\Documents and Settings\777\Мои документы\Мои рисунки\364px-Jacques-Louis_David_01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429240"/>
            <a:ext cx="2222762" cy="34283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42910" y="304800"/>
            <a:ext cx="8252146" cy="140968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</a:t>
            </a:r>
            <a:r>
              <a:rPr lang="ru-RU" sz="1800" dirty="0" smtClean="0"/>
              <a:t>Уклоняясь от окружения и от сражения, русские армии отходили на восток.</a:t>
            </a:r>
            <a:br>
              <a:rPr lang="ru-RU" sz="1800" dirty="0" smtClean="0"/>
            </a:br>
            <a:r>
              <a:rPr lang="ru-RU" sz="1800" dirty="0" smtClean="0"/>
              <a:t>Война принимала затяжной характер, все планы Наполеона рушились. Русская армия продолжала отступать.</a:t>
            </a:r>
            <a:br>
              <a:rPr lang="ru-RU" sz="1800" dirty="0" smtClean="0"/>
            </a:br>
            <a:r>
              <a:rPr lang="ru-RU" sz="1800" dirty="0" smtClean="0"/>
              <a:t>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2"/>
          </p:nvPr>
        </p:nvSpPr>
        <p:spPr>
          <a:xfrm>
            <a:off x="4963136" y="1643050"/>
            <a:ext cx="3931920" cy="478634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Мы долго молча отступали,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       Досадно было, боя ждали,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        Ворчали старики: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      «Что ж мы? На зимние квартиры?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      Не смеют что ли командиры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      Чужие изорвать мундиры</a:t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      О русские штыки»…</a:t>
            </a:r>
          </a:p>
          <a:p>
            <a:pPr algn="ctr"/>
            <a:endParaRPr lang="ru-RU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Но командиры не боялись изорвать чужие мундиры. Они готовились к генеральному сражению.</a:t>
            </a:r>
          </a:p>
          <a:p>
            <a:pPr algn="ctr"/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" name="Содержимое 12" descr="ОР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1396920"/>
            <a:ext cx="3434454" cy="41752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58204" cy="2034044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8 (20) августа главнокомандующим русской армии был назначен Михаил Илларионович Кутузов.</a:t>
            </a:r>
            <a:b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 Его давно знали и любили в войсках.</a:t>
            </a:r>
            <a:b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 «Прибыл Кутузов бить французов»- говорили солдаты. </a:t>
            </a:r>
            <a:b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 Военная философия: </a:t>
            </a:r>
            <a:b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«Лучше быть слишком осторожным, нежели оплошным и обманутым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400552" cy="639762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" name="Содержимое 4" descr="кутузов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071538" y="2407489"/>
            <a:ext cx="2786082" cy="38163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Полное его имя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Михаил Илларионович Голенищев- Кутузов,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а с декабря 1812 года он еще и князь Смоленский. Этот титул ему пожаловал император Александр в благодарность за спасение Отечества. Родился Михаил Илларионович Кутузов 5 сентября 1745 года в Петербурге. В возрасте 14 лет он с отличием закончил  Дворянскую артиллерийскую школу. С 16 лет- прапорщик, командир роты Астраханского пехотного полка. Участвовал в многочисленных войнах, которые вела в то время Россия.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</a:rPr>
              <a:t>26 августа 1812 год.</a:t>
            </a:r>
            <a:br>
              <a:rPr lang="ru-RU" sz="3600" i="1" dirty="0" smtClean="0">
                <a:solidFill>
                  <a:srgbClr val="FF0000"/>
                </a:solidFill>
              </a:rPr>
            </a:br>
            <a:r>
              <a:rPr lang="ru-RU" sz="3600" i="1" dirty="0" smtClean="0">
                <a:solidFill>
                  <a:srgbClr val="FF0000"/>
                </a:solidFill>
              </a:rPr>
              <a:t>Бородинская битва.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4" name="Содержимое 13" descr="бор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16492" y="1500174"/>
            <a:ext cx="3741193" cy="28174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Содержимое 14"/>
          <p:cNvSpPr>
            <a:spLocks noGrp="1"/>
          </p:cNvSpPr>
          <p:nvPr>
            <p:ph sz="half" idx="2"/>
          </p:nvPr>
        </p:nvSpPr>
        <p:spPr>
          <a:xfrm>
            <a:off x="428596" y="4286256"/>
            <a:ext cx="4500594" cy="188594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На Бородинском поле стояли друг против друга две огромные армии: 135 000 солдат и 580 орудий у Наполеона и 120 000 солдат и 640 орудий у Кутузова.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21510" name="Picture 6" descr="C:\Documents and Settings\Admin\Мои документы\Мои рисунки\на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786058"/>
            <a:ext cx="3214710" cy="34677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310</TotalTime>
  <Words>767</Words>
  <Application>Microsoft Office PowerPoint</Application>
  <PresentationFormat>Экран (4:3)</PresentationFormat>
  <Paragraphs>53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Литейная</vt:lpstr>
      <vt:lpstr>Война 1812 года. Бородинская битва. 200 лет.</vt:lpstr>
      <vt:lpstr>Наполеон Бонапарт 1769- 1821 </vt:lpstr>
      <vt:lpstr>12 июня 1812 года Наполеоновская армия вторглась на территорию России.</vt:lpstr>
      <vt:lpstr>Верховным главнокомандующим русской армии был  император Александр 1. </vt:lpstr>
      <vt:lpstr> На западной границе располагались три русские армии.  Численность армий составляла около 240 000 человек</vt:lpstr>
      <vt:lpstr>Слайд 6</vt:lpstr>
      <vt:lpstr> Уклоняясь от окружения и от сражения, русские армии отходили на восток. Война принимала затяжной характер, все планы Наполеона рушились. Русская армия продолжала отступать.                </vt:lpstr>
      <vt:lpstr>8 (20) августа главнокомандующим русской армии был назначен Михаил Илларионович Кутузов.  Его давно знали и любили в войсках.  «Прибыл Кутузов бить французов»- говорили солдаты.   Военная философия:  «Лучше быть слишком осторожным, нежели оплошным и обманутым  </vt:lpstr>
      <vt:lpstr>26 августа 1812 год. Бородинская битва.</vt:lpstr>
      <vt:lpstr>Слайд 10</vt:lpstr>
      <vt:lpstr>Слайд 11</vt:lpstr>
      <vt:lpstr>Значение победы на Бородинском поле.</vt:lpstr>
      <vt:lpstr>Главный монумент русским воинам - героям Бородинского сражения на батарее Раевского </vt:lpstr>
      <vt:lpstr>Бородинская панорама.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Война 1812 года. Бородинская битва.</dc:title>
  <dc:creator>Admin</dc:creator>
  <cp:lastModifiedBy>Admin</cp:lastModifiedBy>
  <cp:revision>26</cp:revision>
  <dcterms:created xsi:type="dcterms:W3CDTF">2012-08-26T06:45:39Z</dcterms:created>
  <dcterms:modified xsi:type="dcterms:W3CDTF">2012-08-26T12:39:02Z</dcterms:modified>
</cp:coreProperties>
</file>