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F887B-42DB-4649-B947-36C53915E778}" type="doc">
      <dgm:prSet loTypeId="urn:microsoft.com/office/officeart/2005/8/layout/hProcess4" loCatId="process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3AF5A96-D1C8-47E6-BDB4-1039F60F714B}">
      <dgm:prSet phldrT="[Текст]"/>
      <dgm:spPr/>
      <dgm:t>
        <a:bodyPr/>
        <a:lstStyle/>
        <a:p>
          <a:r>
            <a:rPr lang="ru-RU" dirty="0" smtClean="0"/>
            <a:t>Образовательный процесс</a:t>
          </a:r>
          <a:endParaRPr lang="ru-RU" dirty="0"/>
        </a:p>
      </dgm:t>
    </dgm:pt>
    <dgm:pt modelId="{64153690-FABE-4151-9DFD-F7ECCC07B65A}" type="parTrans" cxnId="{9CA527D9-C8B5-49D1-8315-B15AA73F4BEF}">
      <dgm:prSet/>
      <dgm:spPr/>
      <dgm:t>
        <a:bodyPr/>
        <a:lstStyle/>
        <a:p>
          <a:endParaRPr lang="ru-RU"/>
        </a:p>
      </dgm:t>
    </dgm:pt>
    <dgm:pt modelId="{25DCC929-3939-419E-8B4A-9781B15077AB}" type="sibTrans" cxnId="{9CA527D9-C8B5-49D1-8315-B15AA73F4BEF}">
      <dgm:prSet/>
      <dgm:spPr/>
      <dgm:t>
        <a:bodyPr/>
        <a:lstStyle/>
        <a:p>
          <a:endParaRPr lang="ru-RU"/>
        </a:p>
      </dgm:t>
    </dgm:pt>
    <dgm:pt modelId="{9360A340-C9AC-499D-86B7-48ED4E12598E}">
      <dgm:prSet phldrT="[Текст]"/>
      <dgm:spPr/>
      <dgm:t>
        <a:bodyPr/>
        <a:lstStyle/>
        <a:p>
          <a:r>
            <a:rPr lang="ru-RU" dirty="0" smtClean="0"/>
            <a:t>Проектная деятельность учащихся</a:t>
          </a:r>
          <a:endParaRPr lang="ru-RU" dirty="0"/>
        </a:p>
      </dgm:t>
    </dgm:pt>
    <dgm:pt modelId="{F11AD77F-7863-4D44-A723-5D55434C23D5}" type="parTrans" cxnId="{E2CB841C-A537-4EBC-95E9-CC4537A631ED}">
      <dgm:prSet/>
      <dgm:spPr/>
      <dgm:t>
        <a:bodyPr/>
        <a:lstStyle/>
        <a:p>
          <a:endParaRPr lang="ru-RU"/>
        </a:p>
      </dgm:t>
    </dgm:pt>
    <dgm:pt modelId="{A5BEA147-DEB4-44D6-A564-43C7598E0858}" type="sibTrans" cxnId="{E2CB841C-A537-4EBC-95E9-CC4537A631ED}">
      <dgm:prSet/>
      <dgm:spPr/>
      <dgm:t>
        <a:bodyPr/>
        <a:lstStyle/>
        <a:p>
          <a:endParaRPr lang="ru-RU"/>
        </a:p>
      </dgm:t>
    </dgm:pt>
    <dgm:pt modelId="{DBD99B58-81FA-40A2-AE8F-396BCC073904}">
      <dgm:prSet phldrT="[Текст]"/>
      <dgm:spPr/>
      <dgm:t>
        <a:bodyPr/>
        <a:lstStyle/>
        <a:p>
          <a:r>
            <a:rPr lang="ru-RU" dirty="0" smtClean="0"/>
            <a:t>Процесс выполнения творческих заданий</a:t>
          </a:r>
          <a:endParaRPr lang="ru-RU" dirty="0"/>
        </a:p>
      </dgm:t>
    </dgm:pt>
    <dgm:pt modelId="{27803D6E-22AB-4B58-8B64-336BF535178C}" type="parTrans" cxnId="{414B455C-4950-425A-9BB0-E9D6E2015105}">
      <dgm:prSet/>
      <dgm:spPr/>
      <dgm:t>
        <a:bodyPr/>
        <a:lstStyle/>
        <a:p>
          <a:endParaRPr lang="ru-RU"/>
        </a:p>
      </dgm:t>
    </dgm:pt>
    <dgm:pt modelId="{34715460-18B8-4F72-A4BB-32355E8966DB}" type="sibTrans" cxnId="{414B455C-4950-425A-9BB0-E9D6E2015105}">
      <dgm:prSet/>
      <dgm:spPr/>
      <dgm:t>
        <a:bodyPr/>
        <a:lstStyle/>
        <a:p>
          <a:endParaRPr lang="ru-RU"/>
        </a:p>
      </dgm:t>
    </dgm:pt>
    <dgm:pt modelId="{14EC16B4-717E-47E2-88BE-24B9D43FB010}">
      <dgm:prSet phldrT="[Текст]"/>
      <dgm:spPr/>
      <dgm:t>
        <a:bodyPr/>
        <a:lstStyle/>
        <a:p>
          <a:r>
            <a:rPr lang="ru-RU" dirty="0" smtClean="0"/>
            <a:t>Процесс получения новых и закрепления старых знаний по предмету.</a:t>
          </a:r>
          <a:endParaRPr lang="ru-RU" dirty="0"/>
        </a:p>
      </dgm:t>
    </dgm:pt>
    <dgm:pt modelId="{4F352A2E-1C24-424D-8214-09826C742ACF}" type="parTrans" cxnId="{C3257951-6C89-4791-A9B3-DBC8BF341266}">
      <dgm:prSet/>
      <dgm:spPr/>
      <dgm:t>
        <a:bodyPr/>
        <a:lstStyle/>
        <a:p>
          <a:endParaRPr lang="ru-RU"/>
        </a:p>
      </dgm:t>
    </dgm:pt>
    <dgm:pt modelId="{1C6F017E-A1F7-41CA-BD6A-5E669AF08710}" type="sibTrans" cxnId="{C3257951-6C89-4791-A9B3-DBC8BF341266}">
      <dgm:prSet/>
      <dgm:spPr/>
      <dgm:t>
        <a:bodyPr/>
        <a:lstStyle/>
        <a:p>
          <a:endParaRPr lang="ru-RU"/>
        </a:p>
      </dgm:t>
    </dgm:pt>
    <dgm:pt modelId="{C4FD494E-4723-45E1-A78E-4C9090725215}" type="pres">
      <dgm:prSet presAssocID="{4C8F887B-42DB-4649-B947-36C53915E778}" presName="Name0" presStyleCnt="0">
        <dgm:presLayoutVars>
          <dgm:dir/>
          <dgm:animLvl val="lvl"/>
          <dgm:resizeHandles val="exact"/>
        </dgm:presLayoutVars>
      </dgm:prSet>
      <dgm:spPr/>
    </dgm:pt>
    <dgm:pt modelId="{15E6FD26-C34F-436B-AF69-AF0FF2399A15}" type="pres">
      <dgm:prSet presAssocID="{4C8F887B-42DB-4649-B947-36C53915E778}" presName="tSp" presStyleCnt="0"/>
      <dgm:spPr/>
    </dgm:pt>
    <dgm:pt modelId="{0985FD72-35EC-4A5B-A852-E74C174A7458}" type="pres">
      <dgm:prSet presAssocID="{4C8F887B-42DB-4649-B947-36C53915E778}" presName="bSp" presStyleCnt="0"/>
      <dgm:spPr/>
    </dgm:pt>
    <dgm:pt modelId="{2DC96488-437E-49E4-BC8C-8AEC1363F28A}" type="pres">
      <dgm:prSet presAssocID="{4C8F887B-42DB-4649-B947-36C53915E778}" presName="process" presStyleCnt="0"/>
      <dgm:spPr/>
    </dgm:pt>
    <dgm:pt modelId="{F625CD07-394B-42F3-9C48-3B26675BC0B4}" type="pres">
      <dgm:prSet presAssocID="{F3AF5A96-D1C8-47E6-BDB4-1039F60F714B}" presName="composite1" presStyleCnt="0"/>
      <dgm:spPr/>
    </dgm:pt>
    <dgm:pt modelId="{7E3CE246-86CD-4C93-A600-FDF542F8330C}" type="pres">
      <dgm:prSet presAssocID="{F3AF5A96-D1C8-47E6-BDB4-1039F60F714B}" presName="dummyNode1" presStyleLbl="node1" presStyleIdx="0" presStyleCnt="2"/>
      <dgm:spPr/>
    </dgm:pt>
    <dgm:pt modelId="{08AA7541-EA3F-4116-977A-CAAE39FCEA7B}" type="pres">
      <dgm:prSet presAssocID="{F3AF5A96-D1C8-47E6-BDB4-1039F60F714B}" presName="childNode1" presStyleLbl="bgAcc1" presStyleIdx="0" presStyleCnt="2">
        <dgm:presLayoutVars>
          <dgm:bulletEnabled val="1"/>
        </dgm:presLayoutVars>
      </dgm:prSet>
      <dgm:spPr/>
    </dgm:pt>
    <dgm:pt modelId="{7BE82898-E5B2-4DFA-B23F-B333A91DBE7A}" type="pres">
      <dgm:prSet presAssocID="{F3AF5A96-D1C8-47E6-BDB4-1039F60F714B}" presName="childNode1tx" presStyleLbl="bgAcc1" presStyleIdx="0" presStyleCnt="2">
        <dgm:presLayoutVars>
          <dgm:bulletEnabled val="1"/>
        </dgm:presLayoutVars>
      </dgm:prSet>
      <dgm:spPr/>
    </dgm:pt>
    <dgm:pt modelId="{8A033C70-5DA2-4EF7-93B0-6A1F64612386}" type="pres">
      <dgm:prSet presAssocID="{F3AF5A96-D1C8-47E6-BDB4-1039F60F714B}" presName="parentNode1" presStyleLbl="node1" presStyleIdx="0" presStyleCnt="2" custScaleX="104112" custScaleY="134236" custLinFactNeighborX="-8818" custLinFactNeighborY="-83295">
        <dgm:presLayoutVars>
          <dgm:chMax val="1"/>
          <dgm:bulletEnabled val="1"/>
        </dgm:presLayoutVars>
      </dgm:prSet>
      <dgm:spPr/>
    </dgm:pt>
    <dgm:pt modelId="{89CEA21F-44E8-493C-AFC2-AA101A81E5F4}" type="pres">
      <dgm:prSet presAssocID="{F3AF5A96-D1C8-47E6-BDB4-1039F60F714B}" presName="connSite1" presStyleCnt="0"/>
      <dgm:spPr/>
    </dgm:pt>
    <dgm:pt modelId="{16588865-AC05-4412-853E-952C6A693332}" type="pres">
      <dgm:prSet presAssocID="{25DCC929-3939-419E-8B4A-9781B15077AB}" presName="Name9" presStyleLbl="sibTrans2D1" presStyleIdx="0" presStyleCnt="1" custLinFactNeighborX="-25794" custLinFactNeighborY="6108"/>
      <dgm:spPr/>
    </dgm:pt>
    <dgm:pt modelId="{9DC2C4C6-18E4-4894-A4BA-9001206F4197}" type="pres">
      <dgm:prSet presAssocID="{9360A340-C9AC-499D-86B7-48ED4E12598E}" presName="composite2" presStyleCnt="0"/>
      <dgm:spPr/>
    </dgm:pt>
    <dgm:pt modelId="{8695431C-7B3D-4F8C-9A93-3188CA4269BA}" type="pres">
      <dgm:prSet presAssocID="{9360A340-C9AC-499D-86B7-48ED4E12598E}" presName="dummyNode2" presStyleLbl="node1" presStyleIdx="0" presStyleCnt="2"/>
      <dgm:spPr/>
    </dgm:pt>
    <dgm:pt modelId="{F64F84E3-533D-414B-9734-E88CFB47CA62}" type="pres">
      <dgm:prSet presAssocID="{9360A340-C9AC-499D-86B7-48ED4E12598E}" presName="childNode2" presStyleLbl="bgAcc1" presStyleIdx="1" presStyleCnt="2" custScaleY="197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A5444-5095-4196-9430-8779D41D57A2}" type="pres">
      <dgm:prSet presAssocID="{9360A340-C9AC-499D-86B7-48ED4E12598E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61EE0-0F0D-46A9-9FAB-5BA9A4F0B496}" type="pres">
      <dgm:prSet presAssocID="{9360A340-C9AC-499D-86B7-48ED4E12598E}" presName="parentNode2" presStyleLbl="node1" presStyleIdx="1" presStyleCnt="2" custLinFactNeighborX="-7015" custLinFactNeighborY="-69330">
        <dgm:presLayoutVars>
          <dgm:chMax val="0"/>
          <dgm:bulletEnabled val="1"/>
        </dgm:presLayoutVars>
      </dgm:prSet>
      <dgm:spPr/>
    </dgm:pt>
    <dgm:pt modelId="{40CDD250-ACBC-49B5-919E-32CE71B38C59}" type="pres">
      <dgm:prSet presAssocID="{9360A340-C9AC-499D-86B7-48ED4E12598E}" presName="connSite2" presStyleCnt="0"/>
      <dgm:spPr/>
    </dgm:pt>
  </dgm:ptLst>
  <dgm:cxnLst>
    <dgm:cxn modelId="{9CA527D9-C8B5-49D1-8315-B15AA73F4BEF}" srcId="{4C8F887B-42DB-4649-B947-36C53915E778}" destId="{F3AF5A96-D1C8-47E6-BDB4-1039F60F714B}" srcOrd="0" destOrd="0" parTransId="{64153690-FABE-4151-9DFD-F7ECCC07B65A}" sibTransId="{25DCC929-3939-419E-8B4A-9781B15077AB}"/>
    <dgm:cxn modelId="{2B491E28-C212-4C8F-89ED-4067F3C972F8}" type="presOf" srcId="{DBD99B58-81FA-40A2-AE8F-396BCC073904}" destId="{169A5444-5095-4196-9430-8779D41D57A2}" srcOrd="1" destOrd="0" presId="urn:microsoft.com/office/officeart/2005/8/layout/hProcess4"/>
    <dgm:cxn modelId="{A8D522D0-C60C-4898-969D-B2BA649AEA82}" type="presOf" srcId="{14EC16B4-717E-47E2-88BE-24B9D43FB010}" destId="{169A5444-5095-4196-9430-8779D41D57A2}" srcOrd="1" destOrd="1" presId="urn:microsoft.com/office/officeart/2005/8/layout/hProcess4"/>
    <dgm:cxn modelId="{C3257951-6C89-4791-A9B3-DBC8BF341266}" srcId="{9360A340-C9AC-499D-86B7-48ED4E12598E}" destId="{14EC16B4-717E-47E2-88BE-24B9D43FB010}" srcOrd="1" destOrd="0" parTransId="{4F352A2E-1C24-424D-8214-09826C742ACF}" sibTransId="{1C6F017E-A1F7-41CA-BD6A-5E669AF08710}"/>
    <dgm:cxn modelId="{362CFE3B-835B-40A2-ABD7-A0C4EE344332}" type="presOf" srcId="{9360A340-C9AC-499D-86B7-48ED4E12598E}" destId="{57061EE0-0F0D-46A9-9FAB-5BA9A4F0B496}" srcOrd="0" destOrd="0" presId="urn:microsoft.com/office/officeart/2005/8/layout/hProcess4"/>
    <dgm:cxn modelId="{E7D3BDDD-4A67-42A3-BE3C-E3F52E52F6EA}" type="presOf" srcId="{F3AF5A96-D1C8-47E6-BDB4-1039F60F714B}" destId="{8A033C70-5DA2-4EF7-93B0-6A1F64612386}" srcOrd="0" destOrd="0" presId="urn:microsoft.com/office/officeart/2005/8/layout/hProcess4"/>
    <dgm:cxn modelId="{570D493F-313C-4D34-9E68-097E6B1EB9DE}" type="presOf" srcId="{25DCC929-3939-419E-8B4A-9781B15077AB}" destId="{16588865-AC05-4412-853E-952C6A693332}" srcOrd="0" destOrd="0" presId="urn:microsoft.com/office/officeart/2005/8/layout/hProcess4"/>
    <dgm:cxn modelId="{E2CB841C-A537-4EBC-95E9-CC4537A631ED}" srcId="{4C8F887B-42DB-4649-B947-36C53915E778}" destId="{9360A340-C9AC-499D-86B7-48ED4E12598E}" srcOrd="1" destOrd="0" parTransId="{F11AD77F-7863-4D44-A723-5D55434C23D5}" sibTransId="{A5BEA147-DEB4-44D6-A564-43C7598E0858}"/>
    <dgm:cxn modelId="{2A7B9AFD-EEE9-4FE7-B738-C6D3E0C445CC}" type="presOf" srcId="{DBD99B58-81FA-40A2-AE8F-396BCC073904}" destId="{F64F84E3-533D-414B-9734-E88CFB47CA62}" srcOrd="0" destOrd="0" presId="urn:microsoft.com/office/officeart/2005/8/layout/hProcess4"/>
    <dgm:cxn modelId="{F87E4E55-EA07-49CD-9125-5411275111AF}" type="presOf" srcId="{4C8F887B-42DB-4649-B947-36C53915E778}" destId="{C4FD494E-4723-45E1-A78E-4C9090725215}" srcOrd="0" destOrd="0" presId="urn:microsoft.com/office/officeart/2005/8/layout/hProcess4"/>
    <dgm:cxn modelId="{414B455C-4950-425A-9BB0-E9D6E2015105}" srcId="{9360A340-C9AC-499D-86B7-48ED4E12598E}" destId="{DBD99B58-81FA-40A2-AE8F-396BCC073904}" srcOrd="0" destOrd="0" parTransId="{27803D6E-22AB-4B58-8B64-336BF535178C}" sibTransId="{34715460-18B8-4F72-A4BB-32355E8966DB}"/>
    <dgm:cxn modelId="{548FF6C5-353E-4199-9103-876F70652A4F}" type="presOf" srcId="{14EC16B4-717E-47E2-88BE-24B9D43FB010}" destId="{F64F84E3-533D-414B-9734-E88CFB47CA62}" srcOrd="0" destOrd="1" presId="urn:microsoft.com/office/officeart/2005/8/layout/hProcess4"/>
    <dgm:cxn modelId="{164DA7A1-F8B6-4DCC-A0E1-4DA0C81E8F11}" type="presParOf" srcId="{C4FD494E-4723-45E1-A78E-4C9090725215}" destId="{15E6FD26-C34F-436B-AF69-AF0FF2399A15}" srcOrd="0" destOrd="0" presId="urn:microsoft.com/office/officeart/2005/8/layout/hProcess4"/>
    <dgm:cxn modelId="{75F17752-10E3-4F6E-B621-D74D3CCD3F32}" type="presParOf" srcId="{C4FD494E-4723-45E1-A78E-4C9090725215}" destId="{0985FD72-35EC-4A5B-A852-E74C174A7458}" srcOrd="1" destOrd="0" presId="urn:microsoft.com/office/officeart/2005/8/layout/hProcess4"/>
    <dgm:cxn modelId="{B4108641-5C60-45FD-9C56-20B461E54EF1}" type="presParOf" srcId="{C4FD494E-4723-45E1-A78E-4C9090725215}" destId="{2DC96488-437E-49E4-BC8C-8AEC1363F28A}" srcOrd="2" destOrd="0" presId="urn:microsoft.com/office/officeart/2005/8/layout/hProcess4"/>
    <dgm:cxn modelId="{76599DD0-2211-49AB-9016-E304975D1CC9}" type="presParOf" srcId="{2DC96488-437E-49E4-BC8C-8AEC1363F28A}" destId="{F625CD07-394B-42F3-9C48-3B26675BC0B4}" srcOrd="0" destOrd="0" presId="urn:microsoft.com/office/officeart/2005/8/layout/hProcess4"/>
    <dgm:cxn modelId="{0B305916-F50E-4D4A-A6D8-6C95D7C036E9}" type="presParOf" srcId="{F625CD07-394B-42F3-9C48-3B26675BC0B4}" destId="{7E3CE246-86CD-4C93-A600-FDF542F8330C}" srcOrd="0" destOrd="0" presId="urn:microsoft.com/office/officeart/2005/8/layout/hProcess4"/>
    <dgm:cxn modelId="{E666A503-B39B-4152-8B5D-F7C9C365712E}" type="presParOf" srcId="{F625CD07-394B-42F3-9C48-3B26675BC0B4}" destId="{08AA7541-EA3F-4116-977A-CAAE39FCEA7B}" srcOrd="1" destOrd="0" presId="urn:microsoft.com/office/officeart/2005/8/layout/hProcess4"/>
    <dgm:cxn modelId="{7AFD66F9-86FF-4228-A62B-FEAFA2A5E1DC}" type="presParOf" srcId="{F625CD07-394B-42F3-9C48-3B26675BC0B4}" destId="{7BE82898-E5B2-4DFA-B23F-B333A91DBE7A}" srcOrd="2" destOrd="0" presId="urn:microsoft.com/office/officeart/2005/8/layout/hProcess4"/>
    <dgm:cxn modelId="{2CFF4899-701D-4C0E-B505-6A228A7E4FDD}" type="presParOf" srcId="{F625CD07-394B-42F3-9C48-3B26675BC0B4}" destId="{8A033C70-5DA2-4EF7-93B0-6A1F64612386}" srcOrd="3" destOrd="0" presId="urn:microsoft.com/office/officeart/2005/8/layout/hProcess4"/>
    <dgm:cxn modelId="{D899E6AE-EF1C-431F-BB41-6FC7DD628ED0}" type="presParOf" srcId="{F625CD07-394B-42F3-9C48-3B26675BC0B4}" destId="{89CEA21F-44E8-493C-AFC2-AA101A81E5F4}" srcOrd="4" destOrd="0" presId="urn:microsoft.com/office/officeart/2005/8/layout/hProcess4"/>
    <dgm:cxn modelId="{C3247239-A333-4C2B-B4B1-618CF9B746C8}" type="presParOf" srcId="{2DC96488-437E-49E4-BC8C-8AEC1363F28A}" destId="{16588865-AC05-4412-853E-952C6A693332}" srcOrd="1" destOrd="0" presId="urn:microsoft.com/office/officeart/2005/8/layout/hProcess4"/>
    <dgm:cxn modelId="{ED8930E9-AE57-427D-9818-32CD49F2B905}" type="presParOf" srcId="{2DC96488-437E-49E4-BC8C-8AEC1363F28A}" destId="{9DC2C4C6-18E4-4894-A4BA-9001206F4197}" srcOrd="2" destOrd="0" presId="urn:microsoft.com/office/officeart/2005/8/layout/hProcess4"/>
    <dgm:cxn modelId="{BF6AC276-E694-4929-94F4-98CBE33585E7}" type="presParOf" srcId="{9DC2C4C6-18E4-4894-A4BA-9001206F4197}" destId="{8695431C-7B3D-4F8C-9A93-3188CA4269BA}" srcOrd="0" destOrd="0" presId="urn:microsoft.com/office/officeart/2005/8/layout/hProcess4"/>
    <dgm:cxn modelId="{4FA4A897-7903-4BF8-868C-3848792D6929}" type="presParOf" srcId="{9DC2C4C6-18E4-4894-A4BA-9001206F4197}" destId="{F64F84E3-533D-414B-9734-E88CFB47CA62}" srcOrd="1" destOrd="0" presId="urn:microsoft.com/office/officeart/2005/8/layout/hProcess4"/>
    <dgm:cxn modelId="{EFE01C3E-A22A-4061-B741-E812048060DB}" type="presParOf" srcId="{9DC2C4C6-18E4-4894-A4BA-9001206F4197}" destId="{169A5444-5095-4196-9430-8779D41D57A2}" srcOrd="2" destOrd="0" presId="urn:microsoft.com/office/officeart/2005/8/layout/hProcess4"/>
    <dgm:cxn modelId="{224633E3-7CF5-4A2A-8E20-FABA7B0C08C9}" type="presParOf" srcId="{9DC2C4C6-18E4-4894-A4BA-9001206F4197}" destId="{57061EE0-0F0D-46A9-9FAB-5BA9A4F0B496}" srcOrd="3" destOrd="0" presId="urn:microsoft.com/office/officeart/2005/8/layout/hProcess4"/>
    <dgm:cxn modelId="{A7344DB1-A138-4795-AE52-161C3889E483}" type="presParOf" srcId="{9DC2C4C6-18E4-4894-A4BA-9001206F4197}" destId="{40CDD250-ACBC-49B5-919E-32CE71B38C5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25F9A3-DB72-42E6-A6C6-DE36E63210F9}" type="doc">
      <dgm:prSet loTypeId="urn:microsoft.com/office/officeart/2005/8/layout/vList3" loCatId="list" qsTypeId="urn:microsoft.com/office/officeart/2005/8/quickstyle/3d7" qsCatId="3D" csTypeId="urn:microsoft.com/office/officeart/2005/8/colors/accent3_3" csCatId="accent3" phldr="1"/>
      <dgm:spPr/>
    </dgm:pt>
    <dgm:pt modelId="{417BF305-E532-49E2-84FF-8B10CB6BCCF5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За оформление</a:t>
          </a:r>
          <a:endParaRPr lang="ru-RU" dirty="0">
            <a:solidFill>
              <a:schemeClr val="bg1"/>
            </a:solidFill>
          </a:endParaRPr>
        </a:p>
      </dgm:t>
    </dgm:pt>
    <dgm:pt modelId="{C2416819-CD12-48DC-A8DC-C883CCDC0D37}" type="parTrans" cxnId="{A50AE86E-0B8C-4FC4-82EF-A55879E60174}">
      <dgm:prSet/>
      <dgm:spPr/>
      <dgm:t>
        <a:bodyPr/>
        <a:lstStyle/>
        <a:p>
          <a:endParaRPr lang="ru-RU"/>
        </a:p>
      </dgm:t>
    </dgm:pt>
    <dgm:pt modelId="{7F96ACBC-DA97-4623-8901-7AAF1C34046A}" type="sibTrans" cxnId="{A50AE86E-0B8C-4FC4-82EF-A55879E60174}">
      <dgm:prSet/>
      <dgm:spPr/>
      <dgm:t>
        <a:bodyPr/>
        <a:lstStyle/>
        <a:p>
          <a:endParaRPr lang="ru-RU"/>
        </a:p>
      </dgm:t>
    </dgm:pt>
    <dgm:pt modelId="{CAEA40C6-EE71-42BE-A681-C71CA8157AD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За содержание</a:t>
          </a:r>
          <a:endParaRPr lang="ru-RU" dirty="0">
            <a:solidFill>
              <a:schemeClr val="bg1"/>
            </a:solidFill>
          </a:endParaRPr>
        </a:p>
      </dgm:t>
    </dgm:pt>
    <dgm:pt modelId="{EE44C314-79D6-4DC3-B9BA-0FFC1455CE66}" type="parTrans" cxnId="{D03285DB-76AD-45DE-A02F-4986D8C70D48}">
      <dgm:prSet/>
      <dgm:spPr/>
      <dgm:t>
        <a:bodyPr/>
        <a:lstStyle/>
        <a:p>
          <a:endParaRPr lang="ru-RU"/>
        </a:p>
      </dgm:t>
    </dgm:pt>
    <dgm:pt modelId="{511838CA-7B6E-45BF-9FD9-07293FFA0944}" type="sibTrans" cxnId="{D03285DB-76AD-45DE-A02F-4986D8C70D48}">
      <dgm:prSet/>
      <dgm:spPr/>
      <dgm:t>
        <a:bodyPr/>
        <a:lstStyle/>
        <a:p>
          <a:endParaRPr lang="ru-RU"/>
        </a:p>
      </dgm:t>
    </dgm:pt>
    <dgm:pt modelId="{73CD7398-248F-418C-B20E-1BDA8AB9706F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За защиту</a:t>
          </a:r>
          <a:endParaRPr lang="ru-RU" dirty="0">
            <a:solidFill>
              <a:schemeClr val="bg1"/>
            </a:solidFill>
          </a:endParaRPr>
        </a:p>
      </dgm:t>
    </dgm:pt>
    <dgm:pt modelId="{936325E8-8DA9-4E8B-8A23-C91A8A846193}" type="parTrans" cxnId="{EE13DFDA-81FD-4989-A60E-C5543D3665AA}">
      <dgm:prSet/>
      <dgm:spPr/>
      <dgm:t>
        <a:bodyPr/>
        <a:lstStyle/>
        <a:p>
          <a:endParaRPr lang="ru-RU"/>
        </a:p>
      </dgm:t>
    </dgm:pt>
    <dgm:pt modelId="{A44F2851-B2BF-49CA-85B1-2A76234978C6}" type="sibTrans" cxnId="{EE13DFDA-81FD-4989-A60E-C5543D3665AA}">
      <dgm:prSet/>
      <dgm:spPr/>
      <dgm:t>
        <a:bodyPr/>
        <a:lstStyle/>
        <a:p>
          <a:endParaRPr lang="ru-RU"/>
        </a:p>
      </dgm:t>
    </dgm:pt>
    <dgm:pt modelId="{0D08E42C-ED94-4274-AB79-F9E96D29DFEC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За научность</a:t>
          </a:r>
          <a:endParaRPr lang="ru-RU" dirty="0">
            <a:solidFill>
              <a:schemeClr val="bg1"/>
            </a:solidFill>
          </a:endParaRPr>
        </a:p>
      </dgm:t>
    </dgm:pt>
    <dgm:pt modelId="{CC8ACB1B-6D69-46A5-AC62-5113BA43F6AA}" type="parTrans" cxnId="{E8D35D63-E10A-4304-9305-25ADA9B12367}">
      <dgm:prSet/>
      <dgm:spPr/>
      <dgm:t>
        <a:bodyPr/>
        <a:lstStyle/>
        <a:p>
          <a:endParaRPr lang="ru-RU"/>
        </a:p>
      </dgm:t>
    </dgm:pt>
    <dgm:pt modelId="{4FAB8F5F-C3AF-4F99-8751-4A2BE2ED4B2D}" type="sibTrans" cxnId="{E8D35D63-E10A-4304-9305-25ADA9B12367}">
      <dgm:prSet/>
      <dgm:spPr/>
      <dgm:t>
        <a:bodyPr/>
        <a:lstStyle/>
        <a:p>
          <a:endParaRPr lang="ru-RU"/>
        </a:p>
      </dgm:t>
    </dgm:pt>
    <dgm:pt modelId="{E8CD245C-A3A6-4270-9975-FF5B7B4FAB1F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За оригинальность</a:t>
          </a:r>
          <a:endParaRPr lang="ru-RU" dirty="0">
            <a:solidFill>
              <a:schemeClr val="bg1"/>
            </a:solidFill>
          </a:endParaRPr>
        </a:p>
      </dgm:t>
    </dgm:pt>
    <dgm:pt modelId="{E4FC15CC-1880-4EFC-AE59-046A05A8274E}" type="parTrans" cxnId="{A9C1D1E2-11BD-49BC-8046-1FD59E737282}">
      <dgm:prSet/>
      <dgm:spPr/>
      <dgm:t>
        <a:bodyPr/>
        <a:lstStyle/>
        <a:p>
          <a:endParaRPr lang="ru-RU"/>
        </a:p>
      </dgm:t>
    </dgm:pt>
    <dgm:pt modelId="{DCBC2ADF-ED83-4998-8C13-442F8CA45852}" type="sibTrans" cxnId="{A9C1D1E2-11BD-49BC-8046-1FD59E737282}">
      <dgm:prSet/>
      <dgm:spPr/>
      <dgm:t>
        <a:bodyPr/>
        <a:lstStyle/>
        <a:p>
          <a:endParaRPr lang="ru-RU"/>
        </a:p>
      </dgm:t>
    </dgm:pt>
    <dgm:pt modelId="{C00556ED-37E1-4CD4-9C91-FC71699D7947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За актуальность</a:t>
          </a:r>
          <a:endParaRPr lang="ru-RU" dirty="0">
            <a:solidFill>
              <a:schemeClr val="bg1"/>
            </a:solidFill>
          </a:endParaRPr>
        </a:p>
      </dgm:t>
    </dgm:pt>
    <dgm:pt modelId="{9B79AD04-0F9E-4673-A47B-B0E0708A0F8F}" type="parTrans" cxnId="{02969561-BF0A-4738-A7A7-A75CCB4F0E7E}">
      <dgm:prSet/>
      <dgm:spPr/>
      <dgm:t>
        <a:bodyPr/>
        <a:lstStyle/>
        <a:p>
          <a:endParaRPr lang="ru-RU"/>
        </a:p>
      </dgm:t>
    </dgm:pt>
    <dgm:pt modelId="{7DB29F51-C378-48F7-A48D-8355857F143E}" type="sibTrans" cxnId="{02969561-BF0A-4738-A7A7-A75CCB4F0E7E}">
      <dgm:prSet/>
      <dgm:spPr/>
      <dgm:t>
        <a:bodyPr/>
        <a:lstStyle/>
        <a:p>
          <a:endParaRPr lang="ru-RU"/>
        </a:p>
      </dgm:t>
    </dgm:pt>
    <dgm:pt modelId="{79EC62E8-3A81-4F9A-A37E-05A235177AAB}" type="pres">
      <dgm:prSet presAssocID="{B825F9A3-DB72-42E6-A6C6-DE36E63210F9}" presName="linearFlow" presStyleCnt="0">
        <dgm:presLayoutVars>
          <dgm:dir/>
          <dgm:resizeHandles val="exact"/>
        </dgm:presLayoutVars>
      </dgm:prSet>
      <dgm:spPr/>
    </dgm:pt>
    <dgm:pt modelId="{8FA2D1AD-DE8C-4157-A58C-A0A84C9B1D86}" type="pres">
      <dgm:prSet presAssocID="{417BF305-E532-49E2-84FF-8B10CB6BCCF5}" presName="composite" presStyleCnt="0"/>
      <dgm:spPr/>
    </dgm:pt>
    <dgm:pt modelId="{6BF17487-2FBE-4799-AB2C-C30172CF9453}" type="pres">
      <dgm:prSet presAssocID="{417BF305-E532-49E2-84FF-8B10CB6BCCF5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9109F5B-4D91-4274-97E5-ACA6263C05FE}" type="pres">
      <dgm:prSet presAssocID="{417BF305-E532-49E2-84FF-8B10CB6BCCF5}" presName="txShp" presStyleLbl="node1" presStyleIdx="0" presStyleCnt="6">
        <dgm:presLayoutVars>
          <dgm:bulletEnabled val="1"/>
        </dgm:presLayoutVars>
      </dgm:prSet>
      <dgm:spPr/>
    </dgm:pt>
    <dgm:pt modelId="{636D0CC6-6F7E-499D-AFB1-2E1B223279F0}" type="pres">
      <dgm:prSet presAssocID="{7F96ACBC-DA97-4623-8901-7AAF1C34046A}" presName="spacing" presStyleCnt="0"/>
      <dgm:spPr/>
    </dgm:pt>
    <dgm:pt modelId="{C9F91544-FC71-4F0B-977B-891D8603EF0E}" type="pres">
      <dgm:prSet presAssocID="{CAEA40C6-EE71-42BE-A681-C71CA8157AD2}" presName="composite" presStyleCnt="0"/>
      <dgm:spPr/>
    </dgm:pt>
    <dgm:pt modelId="{2F0D3D7B-5DA1-4331-9B7D-C7A0179C4A8B}" type="pres">
      <dgm:prSet presAssocID="{CAEA40C6-EE71-42BE-A681-C71CA8157AD2}" presName="imgShp" presStyleLbl="fgImgPlace1" presStyleIdx="1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7FCA5D8-3EAE-4AC2-8559-06CA8542B856}" type="pres">
      <dgm:prSet presAssocID="{CAEA40C6-EE71-42BE-A681-C71CA8157AD2}" presName="txShp" presStyleLbl="node1" presStyleIdx="1" presStyleCnt="6">
        <dgm:presLayoutVars>
          <dgm:bulletEnabled val="1"/>
        </dgm:presLayoutVars>
      </dgm:prSet>
      <dgm:spPr/>
    </dgm:pt>
    <dgm:pt modelId="{3A4D1F84-A043-4D00-B896-0766EE89B487}" type="pres">
      <dgm:prSet presAssocID="{511838CA-7B6E-45BF-9FD9-07293FFA0944}" presName="spacing" presStyleCnt="0"/>
      <dgm:spPr/>
    </dgm:pt>
    <dgm:pt modelId="{02D5204C-969E-48E8-9B51-79379978823E}" type="pres">
      <dgm:prSet presAssocID="{73CD7398-248F-418C-B20E-1BDA8AB9706F}" presName="composite" presStyleCnt="0"/>
      <dgm:spPr/>
    </dgm:pt>
    <dgm:pt modelId="{00AB060F-A429-410B-BD75-675D6E38F3CD}" type="pres">
      <dgm:prSet presAssocID="{73CD7398-248F-418C-B20E-1BDA8AB9706F}" presName="imgShp" presStyleLbl="fgImgPlace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36656C5-86A2-4DF9-A3BC-B145CB2CCB90}" type="pres">
      <dgm:prSet presAssocID="{73CD7398-248F-418C-B20E-1BDA8AB9706F}" presName="txShp" presStyleLbl="node1" presStyleIdx="2" presStyleCnt="6">
        <dgm:presLayoutVars>
          <dgm:bulletEnabled val="1"/>
        </dgm:presLayoutVars>
      </dgm:prSet>
      <dgm:spPr/>
    </dgm:pt>
    <dgm:pt modelId="{A2272CF9-4EAB-4478-BE68-FB55F87BEDB4}" type="pres">
      <dgm:prSet presAssocID="{A44F2851-B2BF-49CA-85B1-2A76234978C6}" presName="spacing" presStyleCnt="0"/>
      <dgm:spPr/>
    </dgm:pt>
    <dgm:pt modelId="{338943D5-65E9-4A55-B12A-8E2F0ADA5878}" type="pres">
      <dgm:prSet presAssocID="{E8CD245C-A3A6-4270-9975-FF5B7B4FAB1F}" presName="composite" presStyleCnt="0"/>
      <dgm:spPr/>
    </dgm:pt>
    <dgm:pt modelId="{53062EAE-CD86-4ACE-BF3A-D212EB9D6434}" type="pres">
      <dgm:prSet presAssocID="{E8CD245C-A3A6-4270-9975-FF5B7B4FAB1F}" presName="imgShp" presStyleLbl="fgImgPlace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DFCFA16-132F-4FF9-86A1-DE555B3145D8}" type="pres">
      <dgm:prSet presAssocID="{E8CD245C-A3A6-4270-9975-FF5B7B4FAB1F}" presName="txShp" presStyleLbl="node1" presStyleIdx="3" presStyleCnt="6">
        <dgm:presLayoutVars>
          <dgm:bulletEnabled val="1"/>
        </dgm:presLayoutVars>
      </dgm:prSet>
      <dgm:spPr/>
    </dgm:pt>
    <dgm:pt modelId="{40FFBCD8-BB4F-47BC-95A3-72657FDD3391}" type="pres">
      <dgm:prSet presAssocID="{DCBC2ADF-ED83-4998-8C13-442F8CA45852}" presName="spacing" presStyleCnt="0"/>
      <dgm:spPr/>
    </dgm:pt>
    <dgm:pt modelId="{C94D46BD-B7B4-4A05-8821-2C849E26BFB6}" type="pres">
      <dgm:prSet presAssocID="{0D08E42C-ED94-4274-AB79-F9E96D29DFEC}" presName="composite" presStyleCnt="0"/>
      <dgm:spPr/>
    </dgm:pt>
    <dgm:pt modelId="{60E43C42-10AB-4172-9A22-E12ADE3AC74A}" type="pres">
      <dgm:prSet presAssocID="{0D08E42C-ED94-4274-AB79-F9E96D29DFEC}" presName="imgShp" presStyleLbl="fgImgPlace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457228A-D332-4F11-AC17-F9D93F65604F}" type="pres">
      <dgm:prSet presAssocID="{0D08E42C-ED94-4274-AB79-F9E96D29DFEC}" presName="txShp" presStyleLbl="node1" presStyleIdx="4" presStyleCnt="6">
        <dgm:presLayoutVars>
          <dgm:bulletEnabled val="1"/>
        </dgm:presLayoutVars>
      </dgm:prSet>
      <dgm:spPr/>
    </dgm:pt>
    <dgm:pt modelId="{D74CF5D1-3D01-47AA-967C-02519EC2EC1B}" type="pres">
      <dgm:prSet presAssocID="{4FAB8F5F-C3AF-4F99-8751-4A2BE2ED4B2D}" presName="spacing" presStyleCnt="0"/>
      <dgm:spPr/>
    </dgm:pt>
    <dgm:pt modelId="{6E2D57A5-0B86-4CD8-B5AD-14408206C2C2}" type="pres">
      <dgm:prSet presAssocID="{C00556ED-37E1-4CD4-9C91-FC71699D7947}" presName="composite" presStyleCnt="0"/>
      <dgm:spPr/>
    </dgm:pt>
    <dgm:pt modelId="{714E3FE4-4012-4B7B-9F72-741991658834}" type="pres">
      <dgm:prSet presAssocID="{C00556ED-37E1-4CD4-9C91-FC71699D7947}" presName="imgShp" presStyleLbl="fgImgPlace1" presStyleIdx="5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115CEA7-9679-4A09-8D7E-E3F722499721}" type="pres">
      <dgm:prSet presAssocID="{C00556ED-37E1-4CD4-9C91-FC71699D7947}" presName="txShp" presStyleLbl="node1" presStyleIdx="5" presStyleCnt="6" custLinFactNeighborX="-365" custLinFactNeighborY="9081">
        <dgm:presLayoutVars>
          <dgm:bulletEnabled val="1"/>
        </dgm:presLayoutVars>
      </dgm:prSet>
      <dgm:spPr/>
    </dgm:pt>
  </dgm:ptLst>
  <dgm:cxnLst>
    <dgm:cxn modelId="{A50AE86E-0B8C-4FC4-82EF-A55879E60174}" srcId="{B825F9A3-DB72-42E6-A6C6-DE36E63210F9}" destId="{417BF305-E532-49E2-84FF-8B10CB6BCCF5}" srcOrd="0" destOrd="0" parTransId="{C2416819-CD12-48DC-A8DC-C883CCDC0D37}" sibTransId="{7F96ACBC-DA97-4623-8901-7AAF1C34046A}"/>
    <dgm:cxn modelId="{A9C1D1E2-11BD-49BC-8046-1FD59E737282}" srcId="{B825F9A3-DB72-42E6-A6C6-DE36E63210F9}" destId="{E8CD245C-A3A6-4270-9975-FF5B7B4FAB1F}" srcOrd="3" destOrd="0" parTransId="{E4FC15CC-1880-4EFC-AE59-046A05A8274E}" sibTransId="{DCBC2ADF-ED83-4998-8C13-442F8CA45852}"/>
    <dgm:cxn modelId="{E8D35D63-E10A-4304-9305-25ADA9B12367}" srcId="{B825F9A3-DB72-42E6-A6C6-DE36E63210F9}" destId="{0D08E42C-ED94-4274-AB79-F9E96D29DFEC}" srcOrd="4" destOrd="0" parTransId="{CC8ACB1B-6D69-46A5-AC62-5113BA43F6AA}" sibTransId="{4FAB8F5F-C3AF-4F99-8751-4A2BE2ED4B2D}"/>
    <dgm:cxn modelId="{5EDEE441-F77C-48C2-82BD-4CE954FA5077}" type="presOf" srcId="{E8CD245C-A3A6-4270-9975-FF5B7B4FAB1F}" destId="{DDFCFA16-132F-4FF9-86A1-DE555B3145D8}" srcOrd="0" destOrd="0" presId="urn:microsoft.com/office/officeart/2005/8/layout/vList3"/>
    <dgm:cxn modelId="{02969561-BF0A-4738-A7A7-A75CCB4F0E7E}" srcId="{B825F9A3-DB72-42E6-A6C6-DE36E63210F9}" destId="{C00556ED-37E1-4CD4-9C91-FC71699D7947}" srcOrd="5" destOrd="0" parTransId="{9B79AD04-0F9E-4673-A47B-B0E0708A0F8F}" sibTransId="{7DB29F51-C378-48F7-A48D-8355857F143E}"/>
    <dgm:cxn modelId="{21301280-AD97-4CD6-8325-8CB1D965C457}" type="presOf" srcId="{CAEA40C6-EE71-42BE-A681-C71CA8157AD2}" destId="{E7FCA5D8-3EAE-4AC2-8559-06CA8542B856}" srcOrd="0" destOrd="0" presId="urn:microsoft.com/office/officeart/2005/8/layout/vList3"/>
    <dgm:cxn modelId="{553E4AD2-3070-4E31-88D6-4EA6DA682B81}" type="presOf" srcId="{C00556ED-37E1-4CD4-9C91-FC71699D7947}" destId="{D115CEA7-9679-4A09-8D7E-E3F722499721}" srcOrd="0" destOrd="0" presId="urn:microsoft.com/office/officeart/2005/8/layout/vList3"/>
    <dgm:cxn modelId="{46F2AC54-A7EA-4324-828B-62858A43B061}" type="presOf" srcId="{0D08E42C-ED94-4274-AB79-F9E96D29DFEC}" destId="{3457228A-D332-4F11-AC17-F9D93F65604F}" srcOrd="0" destOrd="0" presId="urn:microsoft.com/office/officeart/2005/8/layout/vList3"/>
    <dgm:cxn modelId="{DDCFB1B2-AE5D-4C55-BB48-C231E657CA89}" type="presOf" srcId="{B825F9A3-DB72-42E6-A6C6-DE36E63210F9}" destId="{79EC62E8-3A81-4F9A-A37E-05A235177AAB}" srcOrd="0" destOrd="0" presId="urn:microsoft.com/office/officeart/2005/8/layout/vList3"/>
    <dgm:cxn modelId="{839F08C5-8752-45C3-B31C-47BEDE6C0CC8}" type="presOf" srcId="{73CD7398-248F-418C-B20E-1BDA8AB9706F}" destId="{436656C5-86A2-4DF9-A3BC-B145CB2CCB90}" srcOrd="0" destOrd="0" presId="urn:microsoft.com/office/officeart/2005/8/layout/vList3"/>
    <dgm:cxn modelId="{97A6F08A-48B6-49AF-9F7D-DBB18757F03D}" type="presOf" srcId="{417BF305-E532-49E2-84FF-8B10CB6BCCF5}" destId="{69109F5B-4D91-4274-97E5-ACA6263C05FE}" srcOrd="0" destOrd="0" presId="urn:microsoft.com/office/officeart/2005/8/layout/vList3"/>
    <dgm:cxn modelId="{D03285DB-76AD-45DE-A02F-4986D8C70D48}" srcId="{B825F9A3-DB72-42E6-A6C6-DE36E63210F9}" destId="{CAEA40C6-EE71-42BE-A681-C71CA8157AD2}" srcOrd="1" destOrd="0" parTransId="{EE44C314-79D6-4DC3-B9BA-0FFC1455CE66}" sibTransId="{511838CA-7B6E-45BF-9FD9-07293FFA0944}"/>
    <dgm:cxn modelId="{EE13DFDA-81FD-4989-A60E-C5543D3665AA}" srcId="{B825F9A3-DB72-42E6-A6C6-DE36E63210F9}" destId="{73CD7398-248F-418C-B20E-1BDA8AB9706F}" srcOrd="2" destOrd="0" parTransId="{936325E8-8DA9-4E8B-8A23-C91A8A846193}" sibTransId="{A44F2851-B2BF-49CA-85B1-2A76234978C6}"/>
    <dgm:cxn modelId="{8366BA59-07E3-4F62-993A-E8C42AC70064}" type="presParOf" srcId="{79EC62E8-3A81-4F9A-A37E-05A235177AAB}" destId="{8FA2D1AD-DE8C-4157-A58C-A0A84C9B1D86}" srcOrd="0" destOrd="0" presId="urn:microsoft.com/office/officeart/2005/8/layout/vList3"/>
    <dgm:cxn modelId="{8F88911A-33B4-47FC-AE57-2B24D17A2252}" type="presParOf" srcId="{8FA2D1AD-DE8C-4157-A58C-A0A84C9B1D86}" destId="{6BF17487-2FBE-4799-AB2C-C30172CF9453}" srcOrd="0" destOrd="0" presId="urn:microsoft.com/office/officeart/2005/8/layout/vList3"/>
    <dgm:cxn modelId="{7DA9C7F8-2712-4881-86EF-D49D29B76357}" type="presParOf" srcId="{8FA2D1AD-DE8C-4157-A58C-A0A84C9B1D86}" destId="{69109F5B-4D91-4274-97E5-ACA6263C05FE}" srcOrd="1" destOrd="0" presId="urn:microsoft.com/office/officeart/2005/8/layout/vList3"/>
    <dgm:cxn modelId="{E00BCDD2-FEE9-4B21-8719-8C24E1C71AA8}" type="presParOf" srcId="{79EC62E8-3A81-4F9A-A37E-05A235177AAB}" destId="{636D0CC6-6F7E-499D-AFB1-2E1B223279F0}" srcOrd="1" destOrd="0" presId="urn:microsoft.com/office/officeart/2005/8/layout/vList3"/>
    <dgm:cxn modelId="{EEA8F6C8-ED93-47C8-B9A4-9B837D07C0B9}" type="presParOf" srcId="{79EC62E8-3A81-4F9A-A37E-05A235177AAB}" destId="{C9F91544-FC71-4F0B-977B-891D8603EF0E}" srcOrd="2" destOrd="0" presId="urn:microsoft.com/office/officeart/2005/8/layout/vList3"/>
    <dgm:cxn modelId="{A78C73F9-5CD9-40F6-A4BF-B6607857C8AA}" type="presParOf" srcId="{C9F91544-FC71-4F0B-977B-891D8603EF0E}" destId="{2F0D3D7B-5DA1-4331-9B7D-C7A0179C4A8B}" srcOrd="0" destOrd="0" presId="urn:microsoft.com/office/officeart/2005/8/layout/vList3"/>
    <dgm:cxn modelId="{E90C4AEC-984E-4926-81CA-F4CF028B0D03}" type="presParOf" srcId="{C9F91544-FC71-4F0B-977B-891D8603EF0E}" destId="{E7FCA5D8-3EAE-4AC2-8559-06CA8542B856}" srcOrd="1" destOrd="0" presId="urn:microsoft.com/office/officeart/2005/8/layout/vList3"/>
    <dgm:cxn modelId="{B2983B3F-BE8A-4B5B-A346-E9E2F3C02DD1}" type="presParOf" srcId="{79EC62E8-3A81-4F9A-A37E-05A235177AAB}" destId="{3A4D1F84-A043-4D00-B896-0766EE89B487}" srcOrd="3" destOrd="0" presId="urn:microsoft.com/office/officeart/2005/8/layout/vList3"/>
    <dgm:cxn modelId="{BC8DA95F-B306-404F-8EF1-E59A0692BE49}" type="presParOf" srcId="{79EC62E8-3A81-4F9A-A37E-05A235177AAB}" destId="{02D5204C-969E-48E8-9B51-79379978823E}" srcOrd="4" destOrd="0" presId="urn:microsoft.com/office/officeart/2005/8/layout/vList3"/>
    <dgm:cxn modelId="{64464366-9814-489F-8667-6DE7BCFB9E42}" type="presParOf" srcId="{02D5204C-969E-48E8-9B51-79379978823E}" destId="{00AB060F-A429-410B-BD75-675D6E38F3CD}" srcOrd="0" destOrd="0" presId="urn:microsoft.com/office/officeart/2005/8/layout/vList3"/>
    <dgm:cxn modelId="{08B9B3C7-133E-4788-A870-328DA8E7F307}" type="presParOf" srcId="{02D5204C-969E-48E8-9B51-79379978823E}" destId="{436656C5-86A2-4DF9-A3BC-B145CB2CCB90}" srcOrd="1" destOrd="0" presId="urn:microsoft.com/office/officeart/2005/8/layout/vList3"/>
    <dgm:cxn modelId="{79C96E24-A712-4D5A-88E8-5FDD2424905A}" type="presParOf" srcId="{79EC62E8-3A81-4F9A-A37E-05A235177AAB}" destId="{A2272CF9-4EAB-4478-BE68-FB55F87BEDB4}" srcOrd="5" destOrd="0" presId="urn:microsoft.com/office/officeart/2005/8/layout/vList3"/>
    <dgm:cxn modelId="{A0C8435F-3E51-4773-BA51-2D6C73D067C4}" type="presParOf" srcId="{79EC62E8-3A81-4F9A-A37E-05A235177AAB}" destId="{338943D5-65E9-4A55-B12A-8E2F0ADA5878}" srcOrd="6" destOrd="0" presId="urn:microsoft.com/office/officeart/2005/8/layout/vList3"/>
    <dgm:cxn modelId="{FE17131B-C407-4BCE-91F1-EF286645ED4B}" type="presParOf" srcId="{338943D5-65E9-4A55-B12A-8E2F0ADA5878}" destId="{53062EAE-CD86-4ACE-BF3A-D212EB9D6434}" srcOrd="0" destOrd="0" presId="urn:microsoft.com/office/officeart/2005/8/layout/vList3"/>
    <dgm:cxn modelId="{62C51CA7-5E99-4499-ACD9-3C85AF73A0B6}" type="presParOf" srcId="{338943D5-65E9-4A55-B12A-8E2F0ADA5878}" destId="{DDFCFA16-132F-4FF9-86A1-DE555B3145D8}" srcOrd="1" destOrd="0" presId="urn:microsoft.com/office/officeart/2005/8/layout/vList3"/>
    <dgm:cxn modelId="{50452A8C-7470-4FF5-9E43-17F8B9301D25}" type="presParOf" srcId="{79EC62E8-3A81-4F9A-A37E-05A235177AAB}" destId="{40FFBCD8-BB4F-47BC-95A3-72657FDD3391}" srcOrd="7" destOrd="0" presId="urn:microsoft.com/office/officeart/2005/8/layout/vList3"/>
    <dgm:cxn modelId="{29EBA48B-A48A-4999-BCD0-B11B3AFD512E}" type="presParOf" srcId="{79EC62E8-3A81-4F9A-A37E-05A235177AAB}" destId="{C94D46BD-B7B4-4A05-8821-2C849E26BFB6}" srcOrd="8" destOrd="0" presId="urn:microsoft.com/office/officeart/2005/8/layout/vList3"/>
    <dgm:cxn modelId="{EDC2DE09-E821-45B4-A3DC-328DD09643C9}" type="presParOf" srcId="{C94D46BD-B7B4-4A05-8821-2C849E26BFB6}" destId="{60E43C42-10AB-4172-9A22-E12ADE3AC74A}" srcOrd="0" destOrd="0" presId="urn:microsoft.com/office/officeart/2005/8/layout/vList3"/>
    <dgm:cxn modelId="{34133754-65C9-4CBC-8D9D-C902003CCD29}" type="presParOf" srcId="{C94D46BD-B7B4-4A05-8821-2C849E26BFB6}" destId="{3457228A-D332-4F11-AC17-F9D93F65604F}" srcOrd="1" destOrd="0" presId="urn:microsoft.com/office/officeart/2005/8/layout/vList3"/>
    <dgm:cxn modelId="{04D88E50-C376-41D5-93E0-7B5DEF88005A}" type="presParOf" srcId="{79EC62E8-3A81-4F9A-A37E-05A235177AAB}" destId="{D74CF5D1-3D01-47AA-967C-02519EC2EC1B}" srcOrd="9" destOrd="0" presId="urn:microsoft.com/office/officeart/2005/8/layout/vList3"/>
    <dgm:cxn modelId="{D72057CB-F4F0-46B9-98C7-4BFA6CE14D38}" type="presParOf" srcId="{79EC62E8-3A81-4F9A-A37E-05A235177AAB}" destId="{6E2D57A5-0B86-4CD8-B5AD-14408206C2C2}" srcOrd="10" destOrd="0" presId="urn:microsoft.com/office/officeart/2005/8/layout/vList3"/>
    <dgm:cxn modelId="{82AD8A9D-4BCE-48F8-AC73-8FEA6E514FBA}" type="presParOf" srcId="{6E2D57A5-0B86-4CD8-B5AD-14408206C2C2}" destId="{714E3FE4-4012-4B7B-9F72-741991658834}" srcOrd="0" destOrd="0" presId="urn:microsoft.com/office/officeart/2005/8/layout/vList3"/>
    <dgm:cxn modelId="{510277D9-2690-4F50-8E75-AEF1525F6697}" type="presParOf" srcId="{6E2D57A5-0B86-4CD8-B5AD-14408206C2C2}" destId="{D115CEA7-9679-4A09-8D7E-E3F72249972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42AED0-AEA8-49DA-8B08-DF3452532D32}" type="doc">
      <dgm:prSet loTypeId="urn:microsoft.com/office/officeart/2005/8/layout/vList4" loCatId="list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76A8F58D-BBDB-4A86-9DA3-DD43730A9177}">
      <dgm:prSet phldrT="[Текст]"/>
      <dgm:spPr/>
      <dgm:t>
        <a:bodyPr/>
        <a:lstStyle/>
        <a:p>
          <a:r>
            <a:rPr lang="ru-RU" dirty="0" smtClean="0"/>
            <a:t>«это верно, а это неверно»</a:t>
          </a:r>
          <a:endParaRPr lang="ru-RU" dirty="0"/>
        </a:p>
      </dgm:t>
    </dgm:pt>
    <dgm:pt modelId="{44F64343-C3BE-44CD-9DB9-45B6032F7058}" type="parTrans" cxnId="{F9F9FF33-900B-4784-8D89-09F64E4CF72D}">
      <dgm:prSet/>
      <dgm:spPr/>
      <dgm:t>
        <a:bodyPr/>
        <a:lstStyle/>
        <a:p>
          <a:endParaRPr lang="ru-RU"/>
        </a:p>
      </dgm:t>
    </dgm:pt>
    <dgm:pt modelId="{66C0A308-271A-4B7E-8549-F1C547D42F6B}" type="sibTrans" cxnId="{F9F9FF33-900B-4784-8D89-09F64E4CF72D}">
      <dgm:prSet/>
      <dgm:spPr/>
      <dgm:t>
        <a:bodyPr/>
        <a:lstStyle/>
        <a:p>
          <a:endParaRPr lang="ru-RU"/>
        </a:p>
      </dgm:t>
    </dgm:pt>
    <dgm:pt modelId="{9191208D-6960-4ED0-97CA-0E05784F9D12}">
      <dgm:prSet phldrT="[Текст]"/>
      <dgm:spPr/>
      <dgm:t>
        <a:bodyPr/>
        <a:lstStyle/>
        <a:p>
          <a:r>
            <a:rPr lang="ru-RU" dirty="0" smtClean="0"/>
            <a:t>«и это тоже возможно»</a:t>
          </a:r>
          <a:endParaRPr lang="ru-RU" dirty="0"/>
        </a:p>
      </dgm:t>
    </dgm:pt>
    <dgm:pt modelId="{AE05272F-B8FF-427C-BC46-CA56FFEF0814}" type="parTrans" cxnId="{3E11B8BE-68BB-4852-BB51-FBE93891435E}">
      <dgm:prSet/>
      <dgm:spPr/>
      <dgm:t>
        <a:bodyPr/>
        <a:lstStyle/>
        <a:p>
          <a:endParaRPr lang="ru-RU"/>
        </a:p>
      </dgm:t>
    </dgm:pt>
    <dgm:pt modelId="{FB154DDD-5B9C-4185-8D0B-893ECCF7A70F}" type="sibTrans" cxnId="{3E11B8BE-68BB-4852-BB51-FBE93891435E}">
      <dgm:prSet/>
      <dgm:spPr/>
      <dgm:t>
        <a:bodyPr/>
        <a:lstStyle/>
        <a:p>
          <a:endParaRPr lang="ru-RU"/>
        </a:p>
      </dgm:t>
    </dgm:pt>
    <dgm:pt modelId="{AE3F42CE-CF62-4DE2-BC3B-3CB75E678BD2}">
      <dgm:prSet phldrT="[Текст]"/>
      <dgm:spPr/>
      <dgm:t>
        <a:bodyPr/>
        <a:lstStyle/>
        <a:p>
          <a:r>
            <a:rPr lang="ru-RU" dirty="0" smtClean="0"/>
            <a:t>«неуспех»</a:t>
          </a:r>
          <a:endParaRPr lang="ru-RU" dirty="0"/>
        </a:p>
      </dgm:t>
    </dgm:pt>
    <dgm:pt modelId="{D867E7BA-CE6D-41AE-A64E-CED34522418A}" type="parTrans" cxnId="{B76D4BBD-25CB-4E58-B60E-3EA1EBEBE114}">
      <dgm:prSet/>
      <dgm:spPr/>
      <dgm:t>
        <a:bodyPr/>
        <a:lstStyle/>
        <a:p>
          <a:endParaRPr lang="ru-RU"/>
        </a:p>
      </dgm:t>
    </dgm:pt>
    <dgm:pt modelId="{BA40492D-1FB6-4D70-9EA2-30577FF62C80}" type="sibTrans" cxnId="{B76D4BBD-25CB-4E58-B60E-3EA1EBEBE114}">
      <dgm:prSet/>
      <dgm:spPr/>
      <dgm:t>
        <a:bodyPr/>
        <a:lstStyle/>
        <a:p>
          <a:endParaRPr lang="ru-RU"/>
        </a:p>
      </dgm:t>
    </dgm:pt>
    <dgm:pt modelId="{F9248444-BE71-4A9B-84BA-C3F7A3FCA4FC}" type="pres">
      <dgm:prSet presAssocID="{AE42AED0-AEA8-49DA-8B08-DF3452532D32}" presName="linear" presStyleCnt="0">
        <dgm:presLayoutVars>
          <dgm:dir/>
          <dgm:resizeHandles val="exact"/>
        </dgm:presLayoutVars>
      </dgm:prSet>
      <dgm:spPr/>
    </dgm:pt>
    <dgm:pt modelId="{5DECE4DE-FF84-4283-A27D-7777E4759ED9}" type="pres">
      <dgm:prSet presAssocID="{76A8F58D-BBDB-4A86-9DA3-DD43730A9177}" presName="comp" presStyleCnt="0"/>
      <dgm:spPr/>
    </dgm:pt>
    <dgm:pt modelId="{45A57B14-A0A7-4310-BD73-75EB705DBCCE}" type="pres">
      <dgm:prSet presAssocID="{76A8F58D-BBDB-4A86-9DA3-DD43730A9177}" presName="box" presStyleLbl="node1" presStyleIdx="0" presStyleCnt="3"/>
      <dgm:spPr/>
      <dgm:t>
        <a:bodyPr/>
        <a:lstStyle/>
        <a:p>
          <a:endParaRPr lang="ru-RU"/>
        </a:p>
      </dgm:t>
    </dgm:pt>
    <dgm:pt modelId="{DA8D86E2-3197-4DE4-B65A-8E9806527CBA}" type="pres">
      <dgm:prSet presAssocID="{76A8F58D-BBDB-4A86-9DA3-DD43730A9177}" presName="img" presStyleLbl="fgImgPlace1" presStyleIdx="0" presStyleCnt="3"/>
      <dgm:spPr/>
    </dgm:pt>
    <dgm:pt modelId="{D4278619-CAB7-4542-BFD5-4331CE2263EF}" type="pres">
      <dgm:prSet presAssocID="{76A8F58D-BBDB-4A86-9DA3-DD43730A917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B6D54-D231-45B3-B084-B72B1E8F7408}" type="pres">
      <dgm:prSet presAssocID="{66C0A308-271A-4B7E-8549-F1C547D42F6B}" presName="spacer" presStyleCnt="0"/>
      <dgm:spPr/>
    </dgm:pt>
    <dgm:pt modelId="{8EC5C27C-8402-4B40-9566-404A8F4C265B}" type="pres">
      <dgm:prSet presAssocID="{9191208D-6960-4ED0-97CA-0E05784F9D12}" presName="comp" presStyleCnt="0"/>
      <dgm:spPr/>
    </dgm:pt>
    <dgm:pt modelId="{5AF38284-D55B-457A-B33D-AB15A43C478B}" type="pres">
      <dgm:prSet presAssocID="{9191208D-6960-4ED0-97CA-0E05784F9D12}" presName="box" presStyleLbl="node1" presStyleIdx="1" presStyleCnt="3"/>
      <dgm:spPr/>
      <dgm:t>
        <a:bodyPr/>
        <a:lstStyle/>
        <a:p>
          <a:endParaRPr lang="ru-RU"/>
        </a:p>
      </dgm:t>
    </dgm:pt>
    <dgm:pt modelId="{0B6DADC3-9522-4937-AE59-9AAC717A7CA2}" type="pres">
      <dgm:prSet presAssocID="{9191208D-6960-4ED0-97CA-0E05784F9D12}" presName="img" presStyleLbl="fgImgPlace1" presStyleIdx="1" presStyleCnt="3"/>
      <dgm:spPr/>
    </dgm:pt>
    <dgm:pt modelId="{E06213F1-1659-4500-9797-A5DE6B15B647}" type="pres">
      <dgm:prSet presAssocID="{9191208D-6960-4ED0-97CA-0E05784F9D1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CEC6E-7C20-49ED-BD4F-ED673F0D7AC3}" type="pres">
      <dgm:prSet presAssocID="{FB154DDD-5B9C-4185-8D0B-893ECCF7A70F}" presName="spacer" presStyleCnt="0"/>
      <dgm:spPr/>
    </dgm:pt>
    <dgm:pt modelId="{8A418DFA-72AF-4D58-971A-4D52374CC73C}" type="pres">
      <dgm:prSet presAssocID="{AE3F42CE-CF62-4DE2-BC3B-3CB75E678BD2}" presName="comp" presStyleCnt="0"/>
      <dgm:spPr/>
    </dgm:pt>
    <dgm:pt modelId="{701E7918-AC8B-4449-8C41-955EFE93823C}" type="pres">
      <dgm:prSet presAssocID="{AE3F42CE-CF62-4DE2-BC3B-3CB75E678BD2}" presName="box" presStyleLbl="node1" presStyleIdx="2" presStyleCnt="3" custLinFactNeighborX="-793" custLinFactNeighborY="-3301"/>
      <dgm:spPr/>
      <dgm:t>
        <a:bodyPr/>
        <a:lstStyle/>
        <a:p>
          <a:endParaRPr lang="ru-RU"/>
        </a:p>
      </dgm:t>
    </dgm:pt>
    <dgm:pt modelId="{18C57930-F442-44D8-AE4E-86E33CEA5F4E}" type="pres">
      <dgm:prSet presAssocID="{AE3F42CE-CF62-4DE2-BC3B-3CB75E678BD2}" presName="img" presStyleLbl="fgImgPlace1" presStyleIdx="2" presStyleCnt="3"/>
      <dgm:spPr/>
    </dgm:pt>
    <dgm:pt modelId="{7A284589-88D3-4AA2-86D3-921C9DBC185E}" type="pres">
      <dgm:prSet presAssocID="{AE3F42CE-CF62-4DE2-BC3B-3CB75E678BD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10A361-E931-4B30-B266-96DC81EB3C0D}" type="presOf" srcId="{AE3F42CE-CF62-4DE2-BC3B-3CB75E678BD2}" destId="{7A284589-88D3-4AA2-86D3-921C9DBC185E}" srcOrd="1" destOrd="0" presId="urn:microsoft.com/office/officeart/2005/8/layout/vList4"/>
    <dgm:cxn modelId="{20526721-D0CA-4F8D-8E01-498184F4D59F}" type="presOf" srcId="{AE42AED0-AEA8-49DA-8B08-DF3452532D32}" destId="{F9248444-BE71-4A9B-84BA-C3F7A3FCA4FC}" srcOrd="0" destOrd="0" presId="urn:microsoft.com/office/officeart/2005/8/layout/vList4"/>
    <dgm:cxn modelId="{F9F9FF33-900B-4784-8D89-09F64E4CF72D}" srcId="{AE42AED0-AEA8-49DA-8B08-DF3452532D32}" destId="{76A8F58D-BBDB-4A86-9DA3-DD43730A9177}" srcOrd="0" destOrd="0" parTransId="{44F64343-C3BE-44CD-9DB9-45B6032F7058}" sibTransId="{66C0A308-271A-4B7E-8549-F1C547D42F6B}"/>
    <dgm:cxn modelId="{E6ADC00F-A0AB-4782-AFB6-2DE6939E9D10}" type="presOf" srcId="{AE3F42CE-CF62-4DE2-BC3B-3CB75E678BD2}" destId="{701E7918-AC8B-4449-8C41-955EFE93823C}" srcOrd="0" destOrd="0" presId="urn:microsoft.com/office/officeart/2005/8/layout/vList4"/>
    <dgm:cxn modelId="{3E11B8BE-68BB-4852-BB51-FBE93891435E}" srcId="{AE42AED0-AEA8-49DA-8B08-DF3452532D32}" destId="{9191208D-6960-4ED0-97CA-0E05784F9D12}" srcOrd="1" destOrd="0" parTransId="{AE05272F-B8FF-427C-BC46-CA56FFEF0814}" sibTransId="{FB154DDD-5B9C-4185-8D0B-893ECCF7A70F}"/>
    <dgm:cxn modelId="{04A23B01-9F04-49AA-9143-C165514D9065}" type="presOf" srcId="{76A8F58D-BBDB-4A86-9DA3-DD43730A9177}" destId="{45A57B14-A0A7-4310-BD73-75EB705DBCCE}" srcOrd="0" destOrd="0" presId="urn:microsoft.com/office/officeart/2005/8/layout/vList4"/>
    <dgm:cxn modelId="{545C0A1C-163E-4599-A3E3-88E80EF9F77E}" type="presOf" srcId="{76A8F58D-BBDB-4A86-9DA3-DD43730A9177}" destId="{D4278619-CAB7-4542-BFD5-4331CE2263EF}" srcOrd="1" destOrd="0" presId="urn:microsoft.com/office/officeart/2005/8/layout/vList4"/>
    <dgm:cxn modelId="{311C833E-1366-464F-B66A-D158E18514B7}" type="presOf" srcId="{9191208D-6960-4ED0-97CA-0E05784F9D12}" destId="{E06213F1-1659-4500-9797-A5DE6B15B647}" srcOrd="1" destOrd="0" presId="urn:microsoft.com/office/officeart/2005/8/layout/vList4"/>
    <dgm:cxn modelId="{A5E4B855-80BD-466A-8E0F-20B67B955FD6}" type="presOf" srcId="{9191208D-6960-4ED0-97CA-0E05784F9D12}" destId="{5AF38284-D55B-457A-B33D-AB15A43C478B}" srcOrd="0" destOrd="0" presId="urn:microsoft.com/office/officeart/2005/8/layout/vList4"/>
    <dgm:cxn modelId="{B76D4BBD-25CB-4E58-B60E-3EA1EBEBE114}" srcId="{AE42AED0-AEA8-49DA-8B08-DF3452532D32}" destId="{AE3F42CE-CF62-4DE2-BC3B-3CB75E678BD2}" srcOrd="2" destOrd="0" parTransId="{D867E7BA-CE6D-41AE-A64E-CED34522418A}" sibTransId="{BA40492D-1FB6-4D70-9EA2-30577FF62C80}"/>
    <dgm:cxn modelId="{BE4E0C39-DE40-42C6-BF9A-0673BCECE4D5}" type="presParOf" srcId="{F9248444-BE71-4A9B-84BA-C3F7A3FCA4FC}" destId="{5DECE4DE-FF84-4283-A27D-7777E4759ED9}" srcOrd="0" destOrd="0" presId="urn:microsoft.com/office/officeart/2005/8/layout/vList4"/>
    <dgm:cxn modelId="{EC3309A4-2355-45C9-B4DD-C983061A54CA}" type="presParOf" srcId="{5DECE4DE-FF84-4283-A27D-7777E4759ED9}" destId="{45A57B14-A0A7-4310-BD73-75EB705DBCCE}" srcOrd="0" destOrd="0" presId="urn:microsoft.com/office/officeart/2005/8/layout/vList4"/>
    <dgm:cxn modelId="{CEDDC740-94D9-4274-B6E4-9D8FECFD6EAA}" type="presParOf" srcId="{5DECE4DE-FF84-4283-A27D-7777E4759ED9}" destId="{DA8D86E2-3197-4DE4-B65A-8E9806527CBA}" srcOrd="1" destOrd="0" presId="urn:microsoft.com/office/officeart/2005/8/layout/vList4"/>
    <dgm:cxn modelId="{FD373967-FF3B-4424-B3E7-265FE96D0013}" type="presParOf" srcId="{5DECE4DE-FF84-4283-A27D-7777E4759ED9}" destId="{D4278619-CAB7-4542-BFD5-4331CE2263EF}" srcOrd="2" destOrd="0" presId="urn:microsoft.com/office/officeart/2005/8/layout/vList4"/>
    <dgm:cxn modelId="{3F75E4EE-D6AA-4117-A120-F366C166B3ED}" type="presParOf" srcId="{F9248444-BE71-4A9B-84BA-C3F7A3FCA4FC}" destId="{E4DB6D54-D231-45B3-B084-B72B1E8F7408}" srcOrd="1" destOrd="0" presId="urn:microsoft.com/office/officeart/2005/8/layout/vList4"/>
    <dgm:cxn modelId="{81CF3083-72C9-4C8F-AA04-4AE544CAA991}" type="presParOf" srcId="{F9248444-BE71-4A9B-84BA-C3F7A3FCA4FC}" destId="{8EC5C27C-8402-4B40-9566-404A8F4C265B}" srcOrd="2" destOrd="0" presId="urn:microsoft.com/office/officeart/2005/8/layout/vList4"/>
    <dgm:cxn modelId="{C1DA62BA-95DB-41C9-9B60-FD974D2AA786}" type="presParOf" srcId="{8EC5C27C-8402-4B40-9566-404A8F4C265B}" destId="{5AF38284-D55B-457A-B33D-AB15A43C478B}" srcOrd="0" destOrd="0" presId="urn:microsoft.com/office/officeart/2005/8/layout/vList4"/>
    <dgm:cxn modelId="{65556808-E131-4D1E-9E22-6DFA3E7FAED2}" type="presParOf" srcId="{8EC5C27C-8402-4B40-9566-404A8F4C265B}" destId="{0B6DADC3-9522-4937-AE59-9AAC717A7CA2}" srcOrd="1" destOrd="0" presId="urn:microsoft.com/office/officeart/2005/8/layout/vList4"/>
    <dgm:cxn modelId="{BD64DD4C-9D13-4EA7-B1AF-73204DEFB455}" type="presParOf" srcId="{8EC5C27C-8402-4B40-9566-404A8F4C265B}" destId="{E06213F1-1659-4500-9797-A5DE6B15B647}" srcOrd="2" destOrd="0" presId="urn:microsoft.com/office/officeart/2005/8/layout/vList4"/>
    <dgm:cxn modelId="{52D99B25-51E0-4952-9035-50F9363BA89E}" type="presParOf" srcId="{F9248444-BE71-4A9B-84BA-C3F7A3FCA4FC}" destId="{17BCEC6E-7C20-49ED-BD4F-ED673F0D7AC3}" srcOrd="3" destOrd="0" presId="urn:microsoft.com/office/officeart/2005/8/layout/vList4"/>
    <dgm:cxn modelId="{FF918568-C09B-44C1-9BD8-25B11449BDD4}" type="presParOf" srcId="{F9248444-BE71-4A9B-84BA-C3F7A3FCA4FC}" destId="{8A418DFA-72AF-4D58-971A-4D52374CC73C}" srcOrd="4" destOrd="0" presId="urn:microsoft.com/office/officeart/2005/8/layout/vList4"/>
    <dgm:cxn modelId="{AE75DC7A-18AE-44DE-9F31-71FB715BE79A}" type="presParOf" srcId="{8A418DFA-72AF-4D58-971A-4D52374CC73C}" destId="{701E7918-AC8B-4449-8C41-955EFE93823C}" srcOrd="0" destOrd="0" presId="urn:microsoft.com/office/officeart/2005/8/layout/vList4"/>
    <dgm:cxn modelId="{6883693F-9990-4BC9-86A9-46384D8EC06C}" type="presParOf" srcId="{8A418DFA-72AF-4D58-971A-4D52374CC73C}" destId="{18C57930-F442-44D8-AE4E-86E33CEA5F4E}" srcOrd="1" destOrd="0" presId="urn:microsoft.com/office/officeart/2005/8/layout/vList4"/>
    <dgm:cxn modelId="{61DF12FC-A363-48D3-8AB4-0E38CBBD9765}" type="presParOf" srcId="{8A418DFA-72AF-4D58-971A-4D52374CC73C}" destId="{7A284589-88D3-4AA2-86D3-921C9DBC185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AA7541-EA3F-4116-977A-CAAE39FCEA7B}">
      <dsp:nvSpPr>
        <dsp:cNvPr id="0" name=""/>
        <dsp:cNvSpPr/>
      </dsp:nvSpPr>
      <dsp:spPr>
        <a:xfrm>
          <a:off x="1100074" y="992623"/>
          <a:ext cx="2487944" cy="205203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88865-AC05-4412-853E-952C6A693332}">
      <dsp:nvSpPr>
        <dsp:cNvPr id="0" name=""/>
        <dsp:cNvSpPr/>
      </dsp:nvSpPr>
      <dsp:spPr>
        <a:xfrm>
          <a:off x="1620486" y="1170574"/>
          <a:ext cx="3119078" cy="3119078"/>
        </a:xfrm>
        <a:prstGeom prst="leftCircularArrow">
          <a:avLst>
            <a:gd name="adj1" fmla="val 2755"/>
            <a:gd name="adj2" fmla="val 335861"/>
            <a:gd name="adj3" fmla="val 3027483"/>
            <a:gd name="adj4" fmla="val 9940601"/>
            <a:gd name="adj5" fmla="val 3214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33C70-5DA2-4EF7-93B0-6A1F64612386}">
      <dsp:nvSpPr>
        <dsp:cNvPr id="0" name=""/>
        <dsp:cNvSpPr/>
      </dsp:nvSpPr>
      <dsp:spPr>
        <a:xfrm>
          <a:off x="1412471" y="1721861"/>
          <a:ext cx="2302443" cy="11805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Образовательный процесс</a:t>
          </a:r>
          <a:endParaRPr lang="ru-RU" sz="1700" kern="1200" dirty="0"/>
        </a:p>
      </dsp:txBody>
      <dsp:txXfrm>
        <a:off x="1412471" y="1721861"/>
        <a:ext cx="2302443" cy="1180529"/>
      </dsp:txXfrm>
    </dsp:sp>
    <dsp:sp modelId="{F64F84E3-533D-414B-9734-E88CFB47CA62}">
      <dsp:nvSpPr>
        <dsp:cNvPr id="0" name=""/>
        <dsp:cNvSpPr/>
      </dsp:nvSpPr>
      <dsp:spPr>
        <a:xfrm>
          <a:off x="4319104" y="62932"/>
          <a:ext cx="2487944" cy="406196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Процесс выполнения творческих заданий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Процесс получения новых и закрепления старых знаний по предмету.</a:t>
          </a:r>
          <a:endParaRPr lang="ru-RU" sz="1900" kern="1200" dirty="0"/>
        </a:p>
      </dsp:txBody>
      <dsp:txXfrm>
        <a:off x="4319104" y="933352"/>
        <a:ext cx="2487944" cy="3191540"/>
      </dsp:txXfrm>
    </dsp:sp>
    <dsp:sp modelId="{57061EE0-0F0D-46A9-9FAB-5BA9A4F0B496}">
      <dsp:nvSpPr>
        <dsp:cNvPr id="0" name=""/>
        <dsp:cNvSpPr/>
      </dsp:nvSpPr>
      <dsp:spPr>
        <a:xfrm>
          <a:off x="4716843" y="18455"/>
          <a:ext cx="2211506" cy="879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Проектная деятельность учащихся</a:t>
          </a:r>
          <a:endParaRPr lang="ru-RU" sz="1700" kern="1200" dirty="0"/>
        </a:p>
      </dsp:txBody>
      <dsp:txXfrm>
        <a:off x="4716843" y="18455"/>
        <a:ext cx="2211506" cy="8794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109F5B-4D91-4274-97E5-ACA6263C05FE}">
      <dsp:nvSpPr>
        <dsp:cNvPr id="0" name=""/>
        <dsp:cNvSpPr/>
      </dsp:nvSpPr>
      <dsp:spPr>
        <a:xfrm rot="10800000">
          <a:off x="1532050" y="800"/>
          <a:ext cx="5442068" cy="645214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522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</a:rPr>
            <a:t>За оформление</a:t>
          </a:r>
          <a:endParaRPr lang="ru-RU" sz="2900" kern="1200" dirty="0">
            <a:solidFill>
              <a:schemeClr val="bg1"/>
            </a:solidFill>
          </a:endParaRPr>
        </a:p>
      </dsp:txBody>
      <dsp:txXfrm rot="10800000">
        <a:off x="1532050" y="800"/>
        <a:ext cx="5442068" cy="645214"/>
      </dsp:txXfrm>
    </dsp:sp>
    <dsp:sp modelId="{6BF17487-2FBE-4799-AB2C-C30172CF9453}">
      <dsp:nvSpPr>
        <dsp:cNvPr id="0" name=""/>
        <dsp:cNvSpPr/>
      </dsp:nvSpPr>
      <dsp:spPr>
        <a:xfrm>
          <a:off x="1209442" y="800"/>
          <a:ext cx="645214" cy="6452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FCA5D8-3EAE-4AC2-8559-06CA8542B856}">
      <dsp:nvSpPr>
        <dsp:cNvPr id="0" name=""/>
        <dsp:cNvSpPr/>
      </dsp:nvSpPr>
      <dsp:spPr>
        <a:xfrm rot="10800000">
          <a:off x="1532050" y="838616"/>
          <a:ext cx="5442068" cy="645214"/>
        </a:xfrm>
        <a:prstGeom prst="homePlate">
          <a:avLst/>
        </a:prstGeom>
        <a:solidFill>
          <a:schemeClr val="accent3">
            <a:shade val="80000"/>
            <a:hueOff val="106694"/>
            <a:satOff val="-10156"/>
            <a:lumOff val="7559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522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</a:rPr>
            <a:t>За содержание</a:t>
          </a:r>
          <a:endParaRPr lang="ru-RU" sz="2900" kern="1200" dirty="0">
            <a:solidFill>
              <a:schemeClr val="bg1"/>
            </a:solidFill>
          </a:endParaRPr>
        </a:p>
      </dsp:txBody>
      <dsp:txXfrm rot="10800000">
        <a:off x="1532050" y="838616"/>
        <a:ext cx="5442068" cy="645214"/>
      </dsp:txXfrm>
    </dsp:sp>
    <dsp:sp modelId="{2F0D3D7B-5DA1-4331-9B7D-C7A0179C4A8B}">
      <dsp:nvSpPr>
        <dsp:cNvPr id="0" name=""/>
        <dsp:cNvSpPr/>
      </dsp:nvSpPr>
      <dsp:spPr>
        <a:xfrm>
          <a:off x="1209442" y="838616"/>
          <a:ext cx="645214" cy="6452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36656C5-86A2-4DF9-A3BC-B145CB2CCB90}">
      <dsp:nvSpPr>
        <dsp:cNvPr id="0" name=""/>
        <dsp:cNvSpPr/>
      </dsp:nvSpPr>
      <dsp:spPr>
        <a:xfrm rot="10800000">
          <a:off x="1532050" y="1676433"/>
          <a:ext cx="5442068" cy="645214"/>
        </a:xfrm>
        <a:prstGeom prst="homePlate">
          <a:avLst/>
        </a:prstGeom>
        <a:solidFill>
          <a:schemeClr val="accent3">
            <a:shade val="80000"/>
            <a:hueOff val="213387"/>
            <a:satOff val="-20313"/>
            <a:lumOff val="15118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522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</a:rPr>
            <a:t>За защиту</a:t>
          </a:r>
          <a:endParaRPr lang="ru-RU" sz="2900" kern="1200" dirty="0">
            <a:solidFill>
              <a:schemeClr val="bg1"/>
            </a:solidFill>
          </a:endParaRPr>
        </a:p>
      </dsp:txBody>
      <dsp:txXfrm rot="10800000">
        <a:off x="1532050" y="1676433"/>
        <a:ext cx="5442068" cy="645214"/>
      </dsp:txXfrm>
    </dsp:sp>
    <dsp:sp modelId="{00AB060F-A429-410B-BD75-675D6E38F3CD}">
      <dsp:nvSpPr>
        <dsp:cNvPr id="0" name=""/>
        <dsp:cNvSpPr/>
      </dsp:nvSpPr>
      <dsp:spPr>
        <a:xfrm>
          <a:off x="1209442" y="1676433"/>
          <a:ext cx="645214" cy="6452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DFCFA16-132F-4FF9-86A1-DE555B3145D8}">
      <dsp:nvSpPr>
        <dsp:cNvPr id="0" name=""/>
        <dsp:cNvSpPr/>
      </dsp:nvSpPr>
      <dsp:spPr>
        <a:xfrm rot="10800000">
          <a:off x="1532050" y="2514249"/>
          <a:ext cx="5442068" cy="645214"/>
        </a:xfrm>
        <a:prstGeom prst="homePlate">
          <a:avLst/>
        </a:prstGeom>
        <a:solidFill>
          <a:schemeClr val="accent3">
            <a:shade val="80000"/>
            <a:hueOff val="320081"/>
            <a:satOff val="-30469"/>
            <a:lumOff val="22676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522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</a:rPr>
            <a:t>За оригинальность</a:t>
          </a:r>
          <a:endParaRPr lang="ru-RU" sz="2900" kern="1200" dirty="0">
            <a:solidFill>
              <a:schemeClr val="bg1"/>
            </a:solidFill>
          </a:endParaRPr>
        </a:p>
      </dsp:txBody>
      <dsp:txXfrm rot="10800000">
        <a:off x="1532050" y="2514249"/>
        <a:ext cx="5442068" cy="645214"/>
      </dsp:txXfrm>
    </dsp:sp>
    <dsp:sp modelId="{53062EAE-CD86-4ACE-BF3A-D212EB9D6434}">
      <dsp:nvSpPr>
        <dsp:cNvPr id="0" name=""/>
        <dsp:cNvSpPr/>
      </dsp:nvSpPr>
      <dsp:spPr>
        <a:xfrm>
          <a:off x="1209442" y="2514249"/>
          <a:ext cx="645214" cy="6452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457228A-D332-4F11-AC17-F9D93F65604F}">
      <dsp:nvSpPr>
        <dsp:cNvPr id="0" name=""/>
        <dsp:cNvSpPr/>
      </dsp:nvSpPr>
      <dsp:spPr>
        <a:xfrm rot="10800000">
          <a:off x="1532050" y="3352065"/>
          <a:ext cx="5442068" cy="645214"/>
        </a:xfrm>
        <a:prstGeom prst="homePlate">
          <a:avLst/>
        </a:prstGeom>
        <a:solidFill>
          <a:schemeClr val="accent3">
            <a:shade val="80000"/>
            <a:hueOff val="426775"/>
            <a:satOff val="-40626"/>
            <a:lumOff val="30235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522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</a:rPr>
            <a:t>За научность</a:t>
          </a:r>
          <a:endParaRPr lang="ru-RU" sz="2900" kern="1200" dirty="0">
            <a:solidFill>
              <a:schemeClr val="bg1"/>
            </a:solidFill>
          </a:endParaRPr>
        </a:p>
      </dsp:txBody>
      <dsp:txXfrm rot="10800000">
        <a:off x="1532050" y="3352065"/>
        <a:ext cx="5442068" cy="645214"/>
      </dsp:txXfrm>
    </dsp:sp>
    <dsp:sp modelId="{60E43C42-10AB-4172-9A22-E12ADE3AC74A}">
      <dsp:nvSpPr>
        <dsp:cNvPr id="0" name=""/>
        <dsp:cNvSpPr/>
      </dsp:nvSpPr>
      <dsp:spPr>
        <a:xfrm>
          <a:off x="1209442" y="3352065"/>
          <a:ext cx="645214" cy="6452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15CEA7-9679-4A09-8D7E-E3F722499721}">
      <dsp:nvSpPr>
        <dsp:cNvPr id="0" name=""/>
        <dsp:cNvSpPr/>
      </dsp:nvSpPr>
      <dsp:spPr>
        <a:xfrm rot="10800000">
          <a:off x="1512186" y="4190682"/>
          <a:ext cx="5442068" cy="645214"/>
        </a:xfrm>
        <a:prstGeom prst="homePlate">
          <a:avLst/>
        </a:prstGeom>
        <a:solidFill>
          <a:schemeClr val="accent3">
            <a:shade val="80000"/>
            <a:hueOff val="533469"/>
            <a:satOff val="-50782"/>
            <a:lumOff val="37794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522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</a:rPr>
            <a:t>За актуальность</a:t>
          </a:r>
          <a:endParaRPr lang="ru-RU" sz="2900" kern="1200" dirty="0">
            <a:solidFill>
              <a:schemeClr val="bg1"/>
            </a:solidFill>
          </a:endParaRPr>
        </a:p>
      </dsp:txBody>
      <dsp:txXfrm rot="10800000">
        <a:off x="1512186" y="4190682"/>
        <a:ext cx="5442068" cy="645214"/>
      </dsp:txXfrm>
    </dsp:sp>
    <dsp:sp modelId="{714E3FE4-4012-4B7B-9F72-741991658834}">
      <dsp:nvSpPr>
        <dsp:cNvPr id="0" name=""/>
        <dsp:cNvSpPr/>
      </dsp:nvSpPr>
      <dsp:spPr>
        <a:xfrm>
          <a:off x="1209442" y="4189881"/>
          <a:ext cx="645214" cy="6452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A57B14-A0A7-4310-BD73-75EB705DBCCE}">
      <dsp:nvSpPr>
        <dsp:cNvPr id="0" name=""/>
        <dsp:cNvSpPr/>
      </dsp:nvSpPr>
      <dsp:spPr>
        <a:xfrm>
          <a:off x="0" y="0"/>
          <a:ext cx="6648400" cy="995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«это верно, а это неверно»</a:t>
          </a:r>
          <a:endParaRPr lang="ru-RU" sz="2800" kern="1200" dirty="0"/>
        </a:p>
      </dsp:txBody>
      <dsp:txXfrm>
        <a:off x="1429184" y="0"/>
        <a:ext cx="5219215" cy="995039"/>
      </dsp:txXfrm>
    </dsp:sp>
    <dsp:sp modelId="{DA8D86E2-3197-4DE4-B65A-8E9806527CBA}">
      <dsp:nvSpPr>
        <dsp:cNvPr id="0" name=""/>
        <dsp:cNvSpPr/>
      </dsp:nvSpPr>
      <dsp:spPr>
        <a:xfrm>
          <a:off x="99503" y="99503"/>
          <a:ext cx="1329680" cy="796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AF38284-D55B-457A-B33D-AB15A43C478B}">
      <dsp:nvSpPr>
        <dsp:cNvPr id="0" name=""/>
        <dsp:cNvSpPr/>
      </dsp:nvSpPr>
      <dsp:spPr>
        <a:xfrm>
          <a:off x="0" y="1094543"/>
          <a:ext cx="6648400" cy="995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«и это тоже возможно»</a:t>
          </a:r>
          <a:endParaRPr lang="ru-RU" sz="2800" kern="1200" dirty="0"/>
        </a:p>
      </dsp:txBody>
      <dsp:txXfrm>
        <a:off x="1429184" y="1094543"/>
        <a:ext cx="5219215" cy="995039"/>
      </dsp:txXfrm>
    </dsp:sp>
    <dsp:sp modelId="{0B6DADC3-9522-4937-AE59-9AAC717A7CA2}">
      <dsp:nvSpPr>
        <dsp:cNvPr id="0" name=""/>
        <dsp:cNvSpPr/>
      </dsp:nvSpPr>
      <dsp:spPr>
        <a:xfrm>
          <a:off x="99503" y="1194047"/>
          <a:ext cx="1329680" cy="796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01E7918-AC8B-4449-8C41-955EFE93823C}">
      <dsp:nvSpPr>
        <dsp:cNvPr id="0" name=""/>
        <dsp:cNvSpPr/>
      </dsp:nvSpPr>
      <dsp:spPr>
        <a:xfrm>
          <a:off x="0" y="2156241"/>
          <a:ext cx="6648400" cy="995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«неуспех»</a:t>
          </a:r>
          <a:endParaRPr lang="ru-RU" sz="2800" kern="1200" dirty="0"/>
        </a:p>
      </dsp:txBody>
      <dsp:txXfrm>
        <a:off x="1429184" y="2156241"/>
        <a:ext cx="5219215" cy="995039"/>
      </dsp:txXfrm>
    </dsp:sp>
    <dsp:sp modelId="{18C57930-F442-44D8-AE4E-86E33CEA5F4E}">
      <dsp:nvSpPr>
        <dsp:cNvPr id="0" name=""/>
        <dsp:cNvSpPr/>
      </dsp:nvSpPr>
      <dsp:spPr>
        <a:xfrm>
          <a:off x="99503" y="2288592"/>
          <a:ext cx="1329680" cy="796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C7BDB-1C24-4B8E-AA67-77BB0393C71B}" type="datetimeFigureOut">
              <a:rPr lang="ru-RU" smtClean="0"/>
              <a:t>31.10.2010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41F2-C700-4467-9558-7254214476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F121E-2473-417F-919E-00BD2D7CE82E}" type="datetime1">
              <a:rPr lang="ru-RU" smtClean="0"/>
              <a:t>31.10.2010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3047A6-2DFF-4F78-905A-1D739983D851}" type="datetime1">
              <a:rPr lang="ru-RU" smtClean="0"/>
              <a:t>31.10.2010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469A2-BA5B-41AE-9A78-CCE1BC0FE9E2}" type="datetime1">
              <a:rPr lang="ru-RU" smtClean="0"/>
              <a:t>31.10.2010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56FA5-67EB-4606-BE8D-CB9DB57FC106}" type="datetime1">
              <a:rPr lang="ru-RU" smtClean="0"/>
              <a:t>31.10.2010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274C-006D-49A4-99F3-AC460A06000B}" type="datetime1">
              <a:rPr lang="ru-RU" smtClean="0"/>
              <a:t>31.10.2010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0C086-CA96-461F-8182-15C742AFD339}" type="datetime1">
              <a:rPr lang="ru-RU" smtClean="0"/>
              <a:t>31.10.2010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CA5D7-F4BF-4775-93F0-965F66EE1688}" type="datetime1">
              <a:rPr lang="ru-RU" smtClean="0"/>
              <a:t>31.10.2010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6B0A8-6291-4070-9C40-095E573B233A}" type="datetime1">
              <a:rPr lang="ru-RU" smtClean="0"/>
              <a:t>31.10.2010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42A82-BEC0-4958-B64A-4518B2DF2619}" type="datetime1">
              <a:rPr lang="ru-RU" smtClean="0"/>
              <a:t>31.10.2010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038A6-2D39-4F6D-AC6C-125A7B74D1B4}" type="datetime1">
              <a:rPr lang="ru-RU" smtClean="0"/>
              <a:t>31.10.2010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B887-8FF5-4C42-A2DF-E08E9FB527A3}" type="datetime1">
              <a:rPr lang="ru-RU" smtClean="0"/>
              <a:t>31.10.2010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785B76-5D3A-4B5F-B77B-E867DE38067A}" type="datetime1">
              <a:rPr lang="ru-RU" smtClean="0"/>
              <a:t>31.10.2010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E5197C-113A-4C63-A011-057D1FCFE4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Роль ученика в проектной деятельности</a:t>
            </a:r>
            <a:endParaRPr lang="ru-RU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83880" cy="1051560"/>
          </a:xfrm>
        </p:spPr>
        <p:txBody>
          <a:bodyPr/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Развиваются умения:</a:t>
            </a:r>
            <a:endParaRPr lang="ru-RU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183880" cy="418795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Blip>
                <a:blip r:embed="rId2"/>
              </a:buBlip>
            </a:pPr>
            <a:r>
              <a:rPr lang="ru-RU" sz="4000" b="1" dirty="0" smtClean="0">
                <a:ln/>
                <a:solidFill>
                  <a:schemeClr val="accent3"/>
                </a:solidFill>
              </a:rPr>
              <a:t>Общеучебные;</a:t>
            </a:r>
          </a:p>
          <a:p>
            <a:pPr>
              <a:buBlip>
                <a:blip r:embed="rId2"/>
              </a:buBlip>
            </a:pPr>
            <a:r>
              <a:rPr lang="ru-RU" sz="4000" b="1" dirty="0" smtClean="0">
                <a:ln/>
                <a:solidFill>
                  <a:schemeClr val="accent3"/>
                </a:solidFill>
              </a:rPr>
              <a:t>Специальные;</a:t>
            </a:r>
          </a:p>
          <a:p>
            <a:pPr>
              <a:buBlip>
                <a:blip r:embed="rId2"/>
              </a:buBlip>
            </a:pPr>
            <a:r>
              <a:rPr lang="ru-RU" sz="4000" b="1" dirty="0" smtClean="0">
                <a:ln/>
                <a:solidFill>
                  <a:schemeClr val="accent3"/>
                </a:solidFill>
              </a:rPr>
              <a:t>Собственно коммуникативные.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convex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оценки</a:t>
            </a: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183562" cy="4835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роль ученика в проетной деятельности</a:t>
            </a:r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187624" y="548680"/>
            <a:ext cx="6696744" cy="1512168"/>
          </a:xfrm>
          <a:prstGeom prst="horizontalScroll">
            <a:avLst/>
          </a:prstGeom>
        </p:spPr>
        <p:style>
          <a:lnRef idx="1">
            <a:schemeClr val="accent3"/>
          </a:lnRef>
          <a:fillRef idx="1003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Критическое мышление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331640" y="2420888"/>
          <a:ext cx="6648400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</TotalTime>
  <Words>86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Роль ученика в проектной деятельности</vt:lpstr>
      <vt:lpstr>Слайд 2</vt:lpstr>
      <vt:lpstr>Развиваются умения:</vt:lpstr>
      <vt:lpstr>оценки</vt:lpstr>
      <vt:lpstr>Слайд 5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ученика в проектной деятельности</dc:title>
  <dc:creator>настя</dc:creator>
  <cp:lastModifiedBy>настя</cp:lastModifiedBy>
  <cp:revision>6</cp:revision>
  <dcterms:created xsi:type="dcterms:W3CDTF">2010-10-31T09:31:16Z</dcterms:created>
  <dcterms:modified xsi:type="dcterms:W3CDTF">2010-10-31T10:00:00Z</dcterms:modified>
</cp:coreProperties>
</file>