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C608C-816F-4962-A2DB-86E77A8BBE03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AB457-D495-4C0A-9333-EC36B7A8A08E}">
      <dgm:prSet phldrT="[Текст]"/>
      <dgm:spPr/>
      <dgm:t>
        <a:bodyPr/>
        <a:lstStyle/>
        <a:p>
          <a:r>
            <a:rPr lang="ru-RU" smtClean="0">
              <a:solidFill>
                <a:schemeClr val="bg1"/>
              </a:solidFill>
            </a:rPr>
            <a:t>энтузиаст</a:t>
          </a:r>
          <a:endParaRPr lang="ru-RU" dirty="0">
            <a:solidFill>
              <a:schemeClr val="bg1"/>
            </a:solidFill>
          </a:endParaRPr>
        </a:p>
      </dgm:t>
    </dgm:pt>
    <dgm:pt modelId="{47787603-EFD3-4CFE-9752-0785C4E541C8}" type="parTrans" cxnId="{5C0159CC-61D7-4E4E-A547-1371CA98D90F}">
      <dgm:prSet/>
      <dgm:spPr/>
      <dgm:t>
        <a:bodyPr/>
        <a:lstStyle/>
        <a:p>
          <a:endParaRPr lang="ru-RU"/>
        </a:p>
      </dgm:t>
    </dgm:pt>
    <dgm:pt modelId="{475145FD-1AD5-4D81-92F1-366367840D95}" type="sibTrans" cxnId="{5C0159CC-61D7-4E4E-A547-1371CA98D90F}">
      <dgm:prSet/>
      <dgm:spPr/>
      <dgm:t>
        <a:bodyPr/>
        <a:lstStyle/>
        <a:p>
          <a:endParaRPr lang="ru-RU"/>
        </a:p>
      </dgm:t>
    </dgm:pt>
    <dgm:pt modelId="{8B0B4407-01FD-45D9-A7CD-050BC20D9C30}">
      <dgm:prSet phldrT="[Текст]"/>
      <dgm:spPr/>
      <dgm:t>
        <a:bodyPr/>
        <a:lstStyle/>
        <a:p>
          <a:r>
            <a:rPr lang="ru-RU" smtClean="0">
              <a:solidFill>
                <a:schemeClr val="bg1"/>
              </a:solidFill>
            </a:rPr>
            <a:t>специалист</a:t>
          </a:r>
          <a:endParaRPr lang="ru-RU" dirty="0">
            <a:solidFill>
              <a:schemeClr val="bg1"/>
            </a:solidFill>
          </a:endParaRPr>
        </a:p>
      </dgm:t>
    </dgm:pt>
    <dgm:pt modelId="{0BDB858C-77C3-49AB-B161-AEFEB744991E}" type="parTrans" cxnId="{A32AE1F0-0AB2-4C2A-AEEE-52CB85C7601E}">
      <dgm:prSet/>
      <dgm:spPr/>
      <dgm:t>
        <a:bodyPr/>
        <a:lstStyle/>
        <a:p>
          <a:endParaRPr lang="ru-RU"/>
        </a:p>
      </dgm:t>
    </dgm:pt>
    <dgm:pt modelId="{1C26EB6C-4B52-49AE-8FC5-7D0BEA767E5C}" type="sibTrans" cxnId="{A32AE1F0-0AB2-4C2A-AEEE-52CB85C7601E}">
      <dgm:prSet/>
      <dgm:spPr/>
      <dgm:t>
        <a:bodyPr/>
        <a:lstStyle/>
        <a:p>
          <a:endParaRPr lang="ru-RU"/>
        </a:p>
      </dgm:t>
    </dgm:pt>
    <dgm:pt modelId="{243E87BA-8FF7-4E40-BC0A-207CF3777C31}">
      <dgm:prSet phldrT="[Текст]"/>
      <dgm:spPr/>
      <dgm:t>
        <a:bodyPr/>
        <a:lstStyle/>
        <a:p>
          <a:r>
            <a:rPr lang="ru-RU" smtClean="0">
              <a:solidFill>
                <a:schemeClr val="bg1"/>
              </a:solidFill>
            </a:rPr>
            <a:t>консультант</a:t>
          </a:r>
          <a:endParaRPr lang="ru-RU" dirty="0">
            <a:solidFill>
              <a:schemeClr val="bg1"/>
            </a:solidFill>
          </a:endParaRPr>
        </a:p>
      </dgm:t>
    </dgm:pt>
    <dgm:pt modelId="{92DE72F5-FB93-4AB3-881F-59CE5F147074}" type="parTrans" cxnId="{B8A2101A-90AB-403E-AE33-C31F36F1D184}">
      <dgm:prSet/>
      <dgm:spPr/>
      <dgm:t>
        <a:bodyPr/>
        <a:lstStyle/>
        <a:p>
          <a:endParaRPr lang="ru-RU"/>
        </a:p>
      </dgm:t>
    </dgm:pt>
    <dgm:pt modelId="{79771B16-A251-40A3-9381-906951A690C9}" type="sibTrans" cxnId="{B8A2101A-90AB-403E-AE33-C31F36F1D184}">
      <dgm:prSet/>
      <dgm:spPr/>
      <dgm:t>
        <a:bodyPr/>
        <a:lstStyle/>
        <a:p>
          <a:endParaRPr lang="ru-RU"/>
        </a:p>
      </dgm:t>
    </dgm:pt>
    <dgm:pt modelId="{CC713A65-51A4-4542-AF78-2A97ED24F379}" type="pres">
      <dgm:prSet presAssocID="{8F8C608C-816F-4962-A2DB-86E77A8BBE03}" presName="linear" presStyleCnt="0">
        <dgm:presLayoutVars>
          <dgm:dir/>
          <dgm:animLvl val="lvl"/>
          <dgm:resizeHandles val="exact"/>
        </dgm:presLayoutVars>
      </dgm:prSet>
      <dgm:spPr/>
    </dgm:pt>
    <dgm:pt modelId="{8885E5F0-D961-4AE1-ABB6-F7DD6CB59912}" type="pres">
      <dgm:prSet presAssocID="{205AB457-D495-4C0A-9333-EC36B7A8A08E}" presName="parentLin" presStyleCnt="0"/>
      <dgm:spPr/>
    </dgm:pt>
    <dgm:pt modelId="{495DDE0A-90A5-4E0A-B90C-0DE50D8F60F8}" type="pres">
      <dgm:prSet presAssocID="{205AB457-D495-4C0A-9333-EC36B7A8A08E}" presName="parentLeftMargin" presStyleLbl="node1" presStyleIdx="0" presStyleCnt="3"/>
      <dgm:spPr/>
    </dgm:pt>
    <dgm:pt modelId="{57B2F9AE-6535-4821-9D8F-CD94261F8730}" type="pres">
      <dgm:prSet presAssocID="{205AB457-D495-4C0A-9333-EC36B7A8A0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84157F-5A21-422A-B0FF-01DE41DBF6E1}" type="pres">
      <dgm:prSet presAssocID="{205AB457-D495-4C0A-9333-EC36B7A8A08E}" presName="negativeSpace" presStyleCnt="0"/>
      <dgm:spPr/>
    </dgm:pt>
    <dgm:pt modelId="{1BC1A471-5E43-4072-B595-942269819414}" type="pres">
      <dgm:prSet presAssocID="{205AB457-D495-4C0A-9333-EC36B7A8A08E}" presName="childText" presStyleLbl="conFgAcc1" presStyleIdx="0" presStyleCnt="3">
        <dgm:presLayoutVars>
          <dgm:bulletEnabled val="1"/>
        </dgm:presLayoutVars>
      </dgm:prSet>
      <dgm:spPr/>
    </dgm:pt>
    <dgm:pt modelId="{1E41157B-CA4F-4CD8-AF23-545B6E756B52}" type="pres">
      <dgm:prSet presAssocID="{475145FD-1AD5-4D81-92F1-366367840D95}" presName="spaceBetweenRectangles" presStyleCnt="0"/>
      <dgm:spPr/>
    </dgm:pt>
    <dgm:pt modelId="{3F4E1569-A134-4106-8EBA-881C7FA23D43}" type="pres">
      <dgm:prSet presAssocID="{8B0B4407-01FD-45D9-A7CD-050BC20D9C30}" presName="parentLin" presStyleCnt="0"/>
      <dgm:spPr/>
    </dgm:pt>
    <dgm:pt modelId="{3FE7224B-62BD-4EB1-BE6B-C72DA6A9D67C}" type="pres">
      <dgm:prSet presAssocID="{8B0B4407-01FD-45D9-A7CD-050BC20D9C30}" presName="parentLeftMargin" presStyleLbl="node1" presStyleIdx="0" presStyleCnt="3"/>
      <dgm:spPr/>
    </dgm:pt>
    <dgm:pt modelId="{1EDFC228-6B24-4E75-B3CE-5D527875EBF6}" type="pres">
      <dgm:prSet presAssocID="{8B0B4407-01FD-45D9-A7CD-050BC20D9C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F756C1-8016-4BC8-B444-31E7DCC5B742}" type="pres">
      <dgm:prSet presAssocID="{8B0B4407-01FD-45D9-A7CD-050BC20D9C30}" presName="negativeSpace" presStyleCnt="0"/>
      <dgm:spPr/>
    </dgm:pt>
    <dgm:pt modelId="{E79EEC58-3180-491F-9C1E-D0D4B20693AA}" type="pres">
      <dgm:prSet presAssocID="{8B0B4407-01FD-45D9-A7CD-050BC20D9C30}" presName="childText" presStyleLbl="conFgAcc1" presStyleIdx="1" presStyleCnt="3">
        <dgm:presLayoutVars>
          <dgm:bulletEnabled val="1"/>
        </dgm:presLayoutVars>
      </dgm:prSet>
      <dgm:spPr/>
    </dgm:pt>
    <dgm:pt modelId="{0A3645FE-22E7-4C38-8DD2-E325157C7AD8}" type="pres">
      <dgm:prSet presAssocID="{1C26EB6C-4B52-49AE-8FC5-7D0BEA767E5C}" presName="spaceBetweenRectangles" presStyleCnt="0"/>
      <dgm:spPr/>
    </dgm:pt>
    <dgm:pt modelId="{D2B5EA36-C689-435B-A97D-5D82CC97EE01}" type="pres">
      <dgm:prSet presAssocID="{243E87BA-8FF7-4E40-BC0A-207CF3777C31}" presName="parentLin" presStyleCnt="0"/>
      <dgm:spPr/>
    </dgm:pt>
    <dgm:pt modelId="{E38B8F0D-93C2-4F38-BEB0-F72C9DFE83DA}" type="pres">
      <dgm:prSet presAssocID="{243E87BA-8FF7-4E40-BC0A-207CF3777C31}" presName="parentLeftMargin" presStyleLbl="node1" presStyleIdx="1" presStyleCnt="3"/>
      <dgm:spPr/>
    </dgm:pt>
    <dgm:pt modelId="{1D253188-CD34-4C90-91D2-5B130CBD6B68}" type="pres">
      <dgm:prSet presAssocID="{243E87BA-8FF7-4E40-BC0A-207CF3777C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A037-4530-4A7D-95E3-41BCA646B74B}" type="pres">
      <dgm:prSet presAssocID="{243E87BA-8FF7-4E40-BC0A-207CF3777C31}" presName="negativeSpace" presStyleCnt="0"/>
      <dgm:spPr/>
    </dgm:pt>
    <dgm:pt modelId="{E651656C-8C5B-42A5-828B-086BDFE83071}" type="pres">
      <dgm:prSet presAssocID="{243E87BA-8FF7-4E40-BC0A-207CF3777C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0159CC-61D7-4E4E-A547-1371CA98D90F}" srcId="{8F8C608C-816F-4962-A2DB-86E77A8BBE03}" destId="{205AB457-D495-4C0A-9333-EC36B7A8A08E}" srcOrd="0" destOrd="0" parTransId="{47787603-EFD3-4CFE-9752-0785C4E541C8}" sibTransId="{475145FD-1AD5-4D81-92F1-366367840D95}"/>
    <dgm:cxn modelId="{738642DE-922D-4004-8213-01028D9C454D}" type="presOf" srcId="{243E87BA-8FF7-4E40-BC0A-207CF3777C31}" destId="{E38B8F0D-93C2-4F38-BEB0-F72C9DFE83DA}" srcOrd="0" destOrd="0" presId="urn:microsoft.com/office/officeart/2005/8/layout/list1"/>
    <dgm:cxn modelId="{A32AE1F0-0AB2-4C2A-AEEE-52CB85C7601E}" srcId="{8F8C608C-816F-4962-A2DB-86E77A8BBE03}" destId="{8B0B4407-01FD-45D9-A7CD-050BC20D9C30}" srcOrd="1" destOrd="0" parTransId="{0BDB858C-77C3-49AB-B161-AEFEB744991E}" sibTransId="{1C26EB6C-4B52-49AE-8FC5-7D0BEA767E5C}"/>
    <dgm:cxn modelId="{6393BF62-8184-4B59-B0A2-1295885A22B0}" type="presOf" srcId="{8B0B4407-01FD-45D9-A7CD-050BC20D9C30}" destId="{3FE7224B-62BD-4EB1-BE6B-C72DA6A9D67C}" srcOrd="0" destOrd="0" presId="urn:microsoft.com/office/officeart/2005/8/layout/list1"/>
    <dgm:cxn modelId="{DDE100EB-D0B7-4B22-862A-116334FDA1AE}" type="presOf" srcId="{8F8C608C-816F-4962-A2DB-86E77A8BBE03}" destId="{CC713A65-51A4-4542-AF78-2A97ED24F379}" srcOrd="0" destOrd="0" presId="urn:microsoft.com/office/officeart/2005/8/layout/list1"/>
    <dgm:cxn modelId="{A9CAA8A9-C036-4481-8FB6-9F2594FDDE01}" type="presOf" srcId="{205AB457-D495-4C0A-9333-EC36B7A8A08E}" destId="{57B2F9AE-6535-4821-9D8F-CD94261F8730}" srcOrd="1" destOrd="0" presId="urn:microsoft.com/office/officeart/2005/8/layout/list1"/>
    <dgm:cxn modelId="{BA95F2A4-D3BE-498C-8F5E-DC571505F246}" type="presOf" srcId="{205AB457-D495-4C0A-9333-EC36B7A8A08E}" destId="{495DDE0A-90A5-4E0A-B90C-0DE50D8F60F8}" srcOrd="0" destOrd="0" presId="urn:microsoft.com/office/officeart/2005/8/layout/list1"/>
    <dgm:cxn modelId="{B8A2101A-90AB-403E-AE33-C31F36F1D184}" srcId="{8F8C608C-816F-4962-A2DB-86E77A8BBE03}" destId="{243E87BA-8FF7-4E40-BC0A-207CF3777C31}" srcOrd="2" destOrd="0" parTransId="{92DE72F5-FB93-4AB3-881F-59CE5F147074}" sibTransId="{79771B16-A251-40A3-9381-906951A690C9}"/>
    <dgm:cxn modelId="{C461F643-AA35-4A04-9319-ACAFF7E50AB7}" type="presOf" srcId="{243E87BA-8FF7-4E40-BC0A-207CF3777C31}" destId="{1D253188-CD34-4C90-91D2-5B130CBD6B68}" srcOrd="1" destOrd="0" presId="urn:microsoft.com/office/officeart/2005/8/layout/list1"/>
    <dgm:cxn modelId="{6244BCED-1799-4F5C-BADE-37F727469D13}" type="presOf" srcId="{8B0B4407-01FD-45D9-A7CD-050BC20D9C30}" destId="{1EDFC228-6B24-4E75-B3CE-5D527875EBF6}" srcOrd="1" destOrd="0" presId="urn:microsoft.com/office/officeart/2005/8/layout/list1"/>
    <dgm:cxn modelId="{90108B50-02CC-4A8F-B17E-6BB08711712F}" type="presParOf" srcId="{CC713A65-51A4-4542-AF78-2A97ED24F379}" destId="{8885E5F0-D961-4AE1-ABB6-F7DD6CB59912}" srcOrd="0" destOrd="0" presId="urn:microsoft.com/office/officeart/2005/8/layout/list1"/>
    <dgm:cxn modelId="{6A14F1E1-5999-4891-B7C3-67B597635890}" type="presParOf" srcId="{8885E5F0-D961-4AE1-ABB6-F7DD6CB59912}" destId="{495DDE0A-90A5-4E0A-B90C-0DE50D8F60F8}" srcOrd="0" destOrd="0" presId="urn:microsoft.com/office/officeart/2005/8/layout/list1"/>
    <dgm:cxn modelId="{E1C2365B-98F8-41A6-A90B-850057CDA6C8}" type="presParOf" srcId="{8885E5F0-D961-4AE1-ABB6-F7DD6CB59912}" destId="{57B2F9AE-6535-4821-9D8F-CD94261F8730}" srcOrd="1" destOrd="0" presId="urn:microsoft.com/office/officeart/2005/8/layout/list1"/>
    <dgm:cxn modelId="{8107B76E-844A-41B4-A5FD-AFAC7D24A089}" type="presParOf" srcId="{CC713A65-51A4-4542-AF78-2A97ED24F379}" destId="{0084157F-5A21-422A-B0FF-01DE41DBF6E1}" srcOrd="1" destOrd="0" presId="urn:microsoft.com/office/officeart/2005/8/layout/list1"/>
    <dgm:cxn modelId="{417EBB44-661D-4C9F-88E2-38F764D09A0D}" type="presParOf" srcId="{CC713A65-51A4-4542-AF78-2A97ED24F379}" destId="{1BC1A471-5E43-4072-B595-942269819414}" srcOrd="2" destOrd="0" presId="urn:microsoft.com/office/officeart/2005/8/layout/list1"/>
    <dgm:cxn modelId="{21D89D45-55A9-4BF0-8F16-69A4108B7854}" type="presParOf" srcId="{CC713A65-51A4-4542-AF78-2A97ED24F379}" destId="{1E41157B-CA4F-4CD8-AF23-545B6E756B52}" srcOrd="3" destOrd="0" presId="urn:microsoft.com/office/officeart/2005/8/layout/list1"/>
    <dgm:cxn modelId="{6753B0B1-0A46-4DEB-8CAA-DF138DEC02FD}" type="presParOf" srcId="{CC713A65-51A4-4542-AF78-2A97ED24F379}" destId="{3F4E1569-A134-4106-8EBA-881C7FA23D43}" srcOrd="4" destOrd="0" presId="urn:microsoft.com/office/officeart/2005/8/layout/list1"/>
    <dgm:cxn modelId="{5F95AD27-DFC8-4F45-A397-C7D6440E1510}" type="presParOf" srcId="{3F4E1569-A134-4106-8EBA-881C7FA23D43}" destId="{3FE7224B-62BD-4EB1-BE6B-C72DA6A9D67C}" srcOrd="0" destOrd="0" presId="urn:microsoft.com/office/officeart/2005/8/layout/list1"/>
    <dgm:cxn modelId="{A97DF4B4-85DB-4A94-911D-5FA4E2810CB2}" type="presParOf" srcId="{3F4E1569-A134-4106-8EBA-881C7FA23D43}" destId="{1EDFC228-6B24-4E75-B3CE-5D527875EBF6}" srcOrd="1" destOrd="0" presId="urn:microsoft.com/office/officeart/2005/8/layout/list1"/>
    <dgm:cxn modelId="{C8C7D89A-B8D4-4AF3-8D73-522F1D122ED1}" type="presParOf" srcId="{CC713A65-51A4-4542-AF78-2A97ED24F379}" destId="{36F756C1-8016-4BC8-B444-31E7DCC5B742}" srcOrd="5" destOrd="0" presId="urn:microsoft.com/office/officeart/2005/8/layout/list1"/>
    <dgm:cxn modelId="{4EFFC811-5CD8-4041-936E-B48A5BA2D47A}" type="presParOf" srcId="{CC713A65-51A4-4542-AF78-2A97ED24F379}" destId="{E79EEC58-3180-491F-9C1E-D0D4B20693AA}" srcOrd="6" destOrd="0" presId="urn:microsoft.com/office/officeart/2005/8/layout/list1"/>
    <dgm:cxn modelId="{43ACD0A0-7034-4310-8B7C-6421B33A9D0E}" type="presParOf" srcId="{CC713A65-51A4-4542-AF78-2A97ED24F379}" destId="{0A3645FE-22E7-4C38-8DD2-E325157C7AD8}" srcOrd="7" destOrd="0" presId="urn:microsoft.com/office/officeart/2005/8/layout/list1"/>
    <dgm:cxn modelId="{AC29273D-7419-4EA4-A4D5-59B7B2DC1E92}" type="presParOf" srcId="{CC713A65-51A4-4542-AF78-2A97ED24F379}" destId="{D2B5EA36-C689-435B-A97D-5D82CC97EE01}" srcOrd="8" destOrd="0" presId="urn:microsoft.com/office/officeart/2005/8/layout/list1"/>
    <dgm:cxn modelId="{2BF1AFA6-E720-47B5-8341-CFBBDDA306EB}" type="presParOf" srcId="{D2B5EA36-C689-435B-A97D-5D82CC97EE01}" destId="{E38B8F0D-93C2-4F38-BEB0-F72C9DFE83DA}" srcOrd="0" destOrd="0" presId="urn:microsoft.com/office/officeart/2005/8/layout/list1"/>
    <dgm:cxn modelId="{23149149-7394-4B15-84F6-461A8B248219}" type="presParOf" srcId="{D2B5EA36-C689-435B-A97D-5D82CC97EE01}" destId="{1D253188-CD34-4C90-91D2-5B130CBD6B68}" srcOrd="1" destOrd="0" presId="urn:microsoft.com/office/officeart/2005/8/layout/list1"/>
    <dgm:cxn modelId="{5FE06D07-8FDB-439D-A43F-1AD2B9942917}" type="presParOf" srcId="{CC713A65-51A4-4542-AF78-2A97ED24F379}" destId="{D40AA037-4530-4A7D-95E3-41BCA646B74B}" srcOrd="9" destOrd="0" presId="urn:microsoft.com/office/officeart/2005/8/layout/list1"/>
    <dgm:cxn modelId="{8835FD86-2AD8-4BDB-AA5B-B765930C36CD}" type="presParOf" srcId="{CC713A65-51A4-4542-AF78-2A97ED24F379}" destId="{E651656C-8C5B-42A5-828B-086BDFE8307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8C608C-816F-4962-A2DB-86E77A8BBE03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AB457-D495-4C0A-9333-EC36B7A8A08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руководитель</a:t>
          </a:r>
          <a:endParaRPr lang="ru-RU" dirty="0">
            <a:solidFill>
              <a:schemeClr val="bg1"/>
            </a:solidFill>
          </a:endParaRPr>
        </a:p>
      </dgm:t>
    </dgm:pt>
    <dgm:pt modelId="{47787603-EFD3-4CFE-9752-0785C4E541C8}" type="parTrans" cxnId="{5C0159CC-61D7-4E4E-A547-1371CA98D90F}">
      <dgm:prSet/>
      <dgm:spPr/>
      <dgm:t>
        <a:bodyPr/>
        <a:lstStyle/>
        <a:p>
          <a:endParaRPr lang="ru-RU"/>
        </a:p>
      </dgm:t>
    </dgm:pt>
    <dgm:pt modelId="{475145FD-1AD5-4D81-92F1-366367840D95}" type="sibTrans" cxnId="{5C0159CC-61D7-4E4E-A547-1371CA98D90F}">
      <dgm:prSet/>
      <dgm:spPr/>
      <dgm:t>
        <a:bodyPr/>
        <a:lstStyle/>
        <a:p>
          <a:endParaRPr lang="ru-RU"/>
        </a:p>
      </dgm:t>
    </dgm:pt>
    <dgm:pt modelId="{8B0B4407-01FD-45D9-A7CD-050BC20D9C30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«человек, который задает вопросы»</a:t>
          </a:r>
          <a:endParaRPr lang="ru-RU" dirty="0">
            <a:solidFill>
              <a:schemeClr val="bg1"/>
            </a:solidFill>
          </a:endParaRPr>
        </a:p>
      </dgm:t>
    </dgm:pt>
    <dgm:pt modelId="{0BDB858C-77C3-49AB-B161-AEFEB744991E}" type="parTrans" cxnId="{A32AE1F0-0AB2-4C2A-AEEE-52CB85C7601E}">
      <dgm:prSet/>
      <dgm:spPr/>
      <dgm:t>
        <a:bodyPr/>
        <a:lstStyle/>
        <a:p>
          <a:endParaRPr lang="ru-RU"/>
        </a:p>
      </dgm:t>
    </dgm:pt>
    <dgm:pt modelId="{1C26EB6C-4B52-49AE-8FC5-7D0BEA767E5C}" type="sibTrans" cxnId="{A32AE1F0-0AB2-4C2A-AEEE-52CB85C7601E}">
      <dgm:prSet/>
      <dgm:spPr/>
      <dgm:t>
        <a:bodyPr/>
        <a:lstStyle/>
        <a:p>
          <a:endParaRPr lang="ru-RU"/>
        </a:p>
      </dgm:t>
    </dgm:pt>
    <dgm:pt modelId="{243E87BA-8FF7-4E40-BC0A-207CF3777C3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координатор</a:t>
          </a:r>
          <a:endParaRPr lang="ru-RU" dirty="0">
            <a:solidFill>
              <a:schemeClr val="bg1"/>
            </a:solidFill>
          </a:endParaRPr>
        </a:p>
      </dgm:t>
    </dgm:pt>
    <dgm:pt modelId="{92DE72F5-FB93-4AB3-881F-59CE5F147074}" type="parTrans" cxnId="{B8A2101A-90AB-403E-AE33-C31F36F1D184}">
      <dgm:prSet/>
      <dgm:spPr/>
      <dgm:t>
        <a:bodyPr/>
        <a:lstStyle/>
        <a:p>
          <a:endParaRPr lang="ru-RU"/>
        </a:p>
      </dgm:t>
    </dgm:pt>
    <dgm:pt modelId="{79771B16-A251-40A3-9381-906951A690C9}" type="sibTrans" cxnId="{B8A2101A-90AB-403E-AE33-C31F36F1D184}">
      <dgm:prSet/>
      <dgm:spPr/>
      <dgm:t>
        <a:bodyPr/>
        <a:lstStyle/>
        <a:p>
          <a:endParaRPr lang="ru-RU"/>
        </a:p>
      </dgm:t>
    </dgm:pt>
    <dgm:pt modelId="{CC713A65-51A4-4542-AF78-2A97ED24F379}" type="pres">
      <dgm:prSet presAssocID="{8F8C608C-816F-4962-A2DB-86E77A8BBE03}" presName="linear" presStyleCnt="0">
        <dgm:presLayoutVars>
          <dgm:dir/>
          <dgm:animLvl val="lvl"/>
          <dgm:resizeHandles val="exact"/>
        </dgm:presLayoutVars>
      </dgm:prSet>
      <dgm:spPr/>
    </dgm:pt>
    <dgm:pt modelId="{8885E5F0-D961-4AE1-ABB6-F7DD6CB59912}" type="pres">
      <dgm:prSet presAssocID="{205AB457-D495-4C0A-9333-EC36B7A8A08E}" presName="parentLin" presStyleCnt="0"/>
      <dgm:spPr/>
    </dgm:pt>
    <dgm:pt modelId="{495DDE0A-90A5-4E0A-B90C-0DE50D8F60F8}" type="pres">
      <dgm:prSet presAssocID="{205AB457-D495-4C0A-9333-EC36B7A8A08E}" presName="parentLeftMargin" presStyleLbl="node1" presStyleIdx="0" presStyleCnt="3"/>
      <dgm:spPr/>
    </dgm:pt>
    <dgm:pt modelId="{57B2F9AE-6535-4821-9D8F-CD94261F8730}" type="pres">
      <dgm:prSet presAssocID="{205AB457-D495-4C0A-9333-EC36B7A8A0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84157F-5A21-422A-B0FF-01DE41DBF6E1}" type="pres">
      <dgm:prSet presAssocID="{205AB457-D495-4C0A-9333-EC36B7A8A08E}" presName="negativeSpace" presStyleCnt="0"/>
      <dgm:spPr/>
    </dgm:pt>
    <dgm:pt modelId="{1BC1A471-5E43-4072-B595-942269819414}" type="pres">
      <dgm:prSet presAssocID="{205AB457-D495-4C0A-9333-EC36B7A8A08E}" presName="childText" presStyleLbl="conFgAcc1" presStyleIdx="0" presStyleCnt="3">
        <dgm:presLayoutVars>
          <dgm:bulletEnabled val="1"/>
        </dgm:presLayoutVars>
      </dgm:prSet>
      <dgm:spPr/>
    </dgm:pt>
    <dgm:pt modelId="{1E41157B-CA4F-4CD8-AF23-545B6E756B52}" type="pres">
      <dgm:prSet presAssocID="{475145FD-1AD5-4D81-92F1-366367840D95}" presName="spaceBetweenRectangles" presStyleCnt="0"/>
      <dgm:spPr/>
    </dgm:pt>
    <dgm:pt modelId="{3F4E1569-A134-4106-8EBA-881C7FA23D43}" type="pres">
      <dgm:prSet presAssocID="{8B0B4407-01FD-45D9-A7CD-050BC20D9C30}" presName="parentLin" presStyleCnt="0"/>
      <dgm:spPr/>
    </dgm:pt>
    <dgm:pt modelId="{3FE7224B-62BD-4EB1-BE6B-C72DA6A9D67C}" type="pres">
      <dgm:prSet presAssocID="{8B0B4407-01FD-45D9-A7CD-050BC20D9C30}" presName="parentLeftMargin" presStyleLbl="node1" presStyleIdx="0" presStyleCnt="3"/>
      <dgm:spPr/>
    </dgm:pt>
    <dgm:pt modelId="{1EDFC228-6B24-4E75-B3CE-5D527875EBF6}" type="pres">
      <dgm:prSet presAssocID="{8B0B4407-01FD-45D9-A7CD-050BC20D9C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F756C1-8016-4BC8-B444-31E7DCC5B742}" type="pres">
      <dgm:prSet presAssocID="{8B0B4407-01FD-45D9-A7CD-050BC20D9C30}" presName="negativeSpace" presStyleCnt="0"/>
      <dgm:spPr/>
    </dgm:pt>
    <dgm:pt modelId="{E79EEC58-3180-491F-9C1E-D0D4B20693AA}" type="pres">
      <dgm:prSet presAssocID="{8B0B4407-01FD-45D9-A7CD-050BC20D9C30}" presName="childText" presStyleLbl="conFgAcc1" presStyleIdx="1" presStyleCnt="3">
        <dgm:presLayoutVars>
          <dgm:bulletEnabled val="1"/>
        </dgm:presLayoutVars>
      </dgm:prSet>
      <dgm:spPr/>
    </dgm:pt>
    <dgm:pt modelId="{0A3645FE-22E7-4C38-8DD2-E325157C7AD8}" type="pres">
      <dgm:prSet presAssocID="{1C26EB6C-4B52-49AE-8FC5-7D0BEA767E5C}" presName="spaceBetweenRectangles" presStyleCnt="0"/>
      <dgm:spPr/>
    </dgm:pt>
    <dgm:pt modelId="{D2B5EA36-C689-435B-A97D-5D82CC97EE01}" type="pres">
      <dgm:prSet presAssocID="{243E87BA-8FF7-4E40-BC0A-207CF3777C31}" presName="parentLin" presStyleCnt="0"/>
      <dgm:spPr/>
    </dgm:pt>
    <dgm:pt modelId="{E38B8F0D-93C2-4F38-BEB0-F72C9DFE83DA}" type="pres">
      <dgm:prSet presAssocID="{243E87BA-8FF7-4E40-BC0A-207CF3777C31}" presName="parentLeftMargin" presStyleLbl="node1" presStyleIdx="1" presStyleCnt="3"/>
      <dgm:spPr/>
    </dgm:pt>
    <dgm:pt modelId="{1D253188-CD34-4C90-91D2-5B130CBD6B68}" type="pres">
      <dgm:prSet presAssocID="{243E87BA-8FF7-4E40-BC0A-207CF3777C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A037-4530-4A7D-95E3-41BCA646B74B}" type="pres">
      <dgm:prSet presAssocID="{243E87BA-8FF7-4E40-BC0A-207CF3777C31}" presName="negativeSpace" presStyleCnt="0"/>
      <dgm:spPr/>
    </dgm:pt>
    <dgm:pt modelId="{E651656C-8C5B-42A5-828B-086BDFE83071}" type="pres">
      <dgm:prSet presAssocID="{243E87BA-8FF7-4E40-BC0A-207CF3777C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0159CC-61D7-4E4E-A547-1371CA98D90F}" srcId="{8F8C608C-816F-4962-A2DB-86E77A8BBE03}" destId="{205AB457-D495-4C0A-9333-EC36B7A8A08E}" srcOrd="0" destOrd="0" parTransId="{47787603-EFD3-4CFE-9752-0785C4E541C8}" sibTransId="{475145FD-1AD5-4D81-92F1-366367840D95}"/>
    <dgm:cxn modelId="{4991276E-DF64-4EE0-9722-750B0C10EA9D}" type="presOf" srcId="{8B0B4407-01FD-45D9-A7CD-050BC20D9C30}" destId="{1EDFC228-6B24-4E75-B3CE-5D527875EBF6}" srcOrd="1" destOrd="0" presId="urn:microsoft.com/office/officeart/2005/8/layout/list1"/>
    <dgm:cxn modelId="{5BAC1D5E-F5A8-4053-AA67-966DAA516280}" type="presOf" srcId="{8B0B4407-01FD-45D9-A7CD-050BC20D9C30}" destId="{3FE7224B-62BD-4EB1-BE6B-C72DA6A9D67C}" srcOrd="0" destOrd="0" presId="urn:microsoft.com/office/officeart/2005/8/layout/list1"/>
    <dgm:cxn modelId="{B8A2101A-90AB-403E-AE33-C31F36F1D184}" srcId="{8F8C608C-816F-4962-A2DB-86E77A8BBE03}" destId="{243E87BA-8FF7-4E40-BC0A-207CF3777C31}" srcOrd="2" destOrd="0" parTransId="{92DE72F5-FB93-4AB3-881F-59CE5F147074}" sibTransId="{79771B16-A251-40A3-9381-906951A690C9}"/>
    <dgm:cxn modelId="{55FF0535-89CE-400A-B13B-BC4F543CE370}" type="presOf" srcId="{205AB457-D495-4C0A-9333-EC36B7A8A08E}" destId="{57B2F9AE-6535-4821-9D8F-CD94261F8730}" srcOrd="1" destOrd="0" presId="urn:microsoft.com/office/officeart/2005/8/layout/list1"/>
    <dgm:cxn modelId="{0E9F742E-83F1-43F3-A48A-0E2A8248FB8C}" type="presOf" srcId="{205AB457-D495-4C0A-9333-EC36B7A8A08E}" destId="{495DDE0A-90A5-4E0A-B90C-0DE50D8F60F8}" srcOrd="0" destOrd="0" presId="urn:microsoft.com/office/officeart/2005/8/layout/list1"/>
    <dgm:cxn modelId="{AFC24C99-F934-43F9-AAA9-C68642873590}" type="presOf" srcId="{243E87BA-8FF7-4E40-BC0A-207CF3777C31}" destId="{E38B8F0D-93C2-4F38-BEB0-F72C9DFE83DA}" srcOrd="0" destOrd="0" presId="urn:microsoft.com/office/officeart/2005/8/layout/list1"/>
    <dgm:cxn modelId="{78E4BF5B-4E56-469B-B7DB-B9B7BF02E739}" type="presOf" srcId="{243E87BA-8FF7-4E40-BC0A-207CF3777C31}" destId="{1D253188-CD34-4C90-91D2-5B130CBD6B68}" srcOrd="1" destOrd="0" presId="urn:microsoft.com/office/officeart/2005/8/layout/list1"/>
    <dgm:cxn modelId="{A32AE1F0-0AB2-4C2A-AEEE-52CB85C7601E}" srcId="{8F8C608C-816F-4962-A2DB-86E77A8BBE03}" destId="{8B0B4407-01FD-45D9-A7CD-050BC20D9C30}" srcOrd="1" destOrd="0" parTransId="{0BDB858C-77C3-49AB-B161-AEFEB744991E}" sibTransId="{1C26EB6C-4B52-49AE-8FC5-7D0BEA767E5C}"/>
    <dgm:cxn modelId="{06E8CC53-E6F7-42E5-8E3A-B580E9C5813C}" type="presOf" srcId="{8F8C608C-816F-4962-A2DB-86E77A8BBE03}" destId="{CC713A65-51A4-4542-AF78-2A97ED24F379}" srcOrd="0" destOrd="0" presId="urn:microsoft.com/office/officeart/2005/8/layout/list1"/>
    <dgm:cxn modelId="{FFE9D1D2-4DB0-4024-8AE9-D44366B64197}" type="presParOf" srcId="{CC713A65-51A4-4542-AF78-2A97ED24F379}" destId="{8885E5F0-D961-4AE1-ABB6-F7DD6CB59912}" srcOrd="0" destOrd="0" presId="urn:microsoft.com/office/officeart/2005/8/layout/list1"/>
    <dgm:cxn modelId="{117FC15E-3DF4-47C2-9451-003595E3250D}" type="presParOf" srcId="{8885E5F0-D961-4AE1-ABB6-F7DD6CB59912}" destId="{495DDE0A-90A5-4E0A-B90C-0DE50D8F60F8}" srcOrd="0" destOrd="0" presId="urn:microsoft.com/office/officeart/2005/8/layout/list1"/>
    <dgm:cxn modelId="{336CBEF7-FD88-49DB-A450-45376FF40BDA}" type="presParOf" srcId="{8885E5F0-D961-4AE1-ABB6-F7DD6CB59912}" destId="{57B2F9AE-6535-4821-9D8F-CD94261F8730}" srcOrd="1" destOrd="0" presId="urn:microsoft.com/office/officeart/2005/8/layout/list1"/>
    <dgm:cxn modelId="{A36F8699-6756-4ED4-9676-A5CB07B85632}" type="presParOf" srcId="{CC713A65-51A4-4542-AF78-2A97ED24F379}" destId="{0084157F-5A21-422A-B0FF-01DE41DBF6E1}" srcOrd="1" destOrd="0" presId="urn:microsoft.com/office/officeart/2005/8/layout/list1"/>
    <dgm:cxn modelId="{0BCA13F9-6B1D-421E-863F-4B470FC1C374}" type="presParOf" srcId="{CC713A65-51A4-4542-AF78-2A97ED24F379}" destId="{1BC1A471-5E43-4072-B595-942269819414}" srcOrd="2" destOrd="0" presId="urn:microsoft.com/office/officeart/2005/8/layout/list1"/>
    <dgm:cxn modelId="{E65CDD0A-4E88-4A02-BD9F-2F297C53125D}" type="presParOf" srcId="{CC713A65-51A4-4542-AF78-2A97ED24F379}" destId="{1E41157B-CA4F-4CD8-AF23-545B6E756B52}" srcOrd="3" destOrd="0" presId="urn:microsoft.com/office/officeart/2005/8/layout/list1"/>
    <dgm:cxn modelId="{BCC26567-9128-4609-A5F7-8CADC1AA3171}" type="presParOf" srcId="{CC713A65-51A4-4542-AF78-2A97ED24F379}" destId="{3F4E1569-A134-4106-8EBA-881C7FA23D43}" srcOrd="4" destOrd="0" presId="urn:microsoft.com/office/officeart/2005/8/layout/list1"/>
    <dgm:cxn modelId="{8261125E-E1AB-4FCF-90D6-E1804B775FAC}" type="presParOf" srcId="{3F4E1569-A134-4106-8EBA-881C7FA23D43}" destId="{3FE7224B-62BD-4EB1-BE6B-C72DA6A9D67C}" srcOrd="0" destOrd="0" presId="urn:microsoft.com/office/officeart/2005/8/layout/list1"/>
    <dgm:cxn modelId="{349D3D11-E29B-4EB0-8A71-EF2A7C68955F}" type="presParOf" srcId="{3F4E1569-A134-4106-8EBA-881C7FA23D43}" destId="{1EDFC228-6B24-4E75-B3CE-5D527875EBF6}" srcOrd="1" destOrd="0" presId="urn:microsoft.com/office/officeart/2005/8/layout/list1"/>
    <dgm:cxn modelId="{4335F96F-2AD0-421D-8EDF-BD99CE616CF7}" type="presParOf" srcId="{CC713A65-51A4-4542-AF78-2A97ED24F379}" destId="{36F756C1-8016-4BC8-B444-31E7DCC5B742}" srcOrd="5" destOrd="0" presId="urn:microsoft.com/office/officeart/2005/8/layout/list1"/>
    <dgm:cxn modelId="{22302096-D477-4FE6-AFCD-372B3CFA67F3}" type="presParOf" srcId="{CC713A65-51A4-4542-AF78-2A97ED24F379}" destId="{E79EEC58-3180-491F-9C1E-D0D4B20693AA}" srcOrd="6" destOrd="0" presId="urn:microsoft.com/office/officeart/2005/8/layout/list1"/>
    <dgm:cxn modelId="{A6141E34-D92F-4E82-8123-14CE5C8B2777}" type="presParOf" srcId="{CC713A65-51A4-4542-AF78-2A97ED24F379}" destId="{0A3645FE-22E7-4C38-8DD2-E325157C7AD8}" srcOrd="7" destOrd="0" presId="urn:microsoft.com/office/officeart/2005/8/layout/list1"/>
    <dgm:cxn modelId="{B40529C4-E364-4EEB-94BB-F6635CA250C1}" type="presParOf" srcId="{CC713A65-51A4-4542-AF78-2A97ED24F379}" destId="{D2B5EA36-C689-435B-A97D-5D82CC97EE01}" srcOrd="8" destOrd="0" presId="urn:microsoft.com/office/officeart/2005/8/layout/list1"/>
    <dgm:cxn modelId="{7DEE9747-00FD-4FB2-A452-6722ED7E9EF6}" type="presParOf" srcId="{D2B5EA36-C689-435B-A97D-5D82CC97EE01}" destId="{E38B8F0D-93C2-4F38-BEB0-F72C9DFE83DA}" srcOrd="0" destOrd="0" presId="urn:microsoft.com/office/officeart/2005/8/layout/list1"/>
    <dgm:cxn modelId="{52773CB6-06E2-4FC3-BEF4-49E61A2FB054}" type="presParOf" srcId="{D2B5EA36-C689-435B-A97D-5D82CC97EE01}" destId="{1D253188-CD34-4C90-91D2-5B130CBD6B68}" srcOrd="1" destOrd="0" presId="urn:microsoft.com/office/officeart/2005/8/layout/list1"/>
    <dgm:cxn modelId="{82584BBD-D727-44D9-8893-D70C0F71DDB8}" type="presParOf" srcId="{CC713A65-51A4-4542-AF78-2A97ED24F379}" destId="{D40AA037-4530-4A7D-95E3-41BCA646B74B}" srcOrd="9" destOrd="0" presId="urn:microsoft.com/office/officeart/2005/8/layout/list1"/>
    <dgm:cxn modelId="{A0ABE86E-9F8B-43FA-BBBA-F9B2B53378FE}" type="presParOf" srcId="{CC713A65-51A4-4542-AF78-2A97ED24F379}" destId="{E651656C-8C5B-42A5-828B-086BDFE8307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BCDCEC-0E4B-4CF7-97B5-20A5D772094C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B195D7-34EC-4870-93C3-4D1DC45D5E8D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bg1"/>
              </a:solidFill>
            </a:rPr>
            <a:t>эксперт</a:t>
          </a:r>
          <a:endParaRPr lang="ru-RU" sz="3600" dirty="0">
            <a:solidFill>
              <a:schemeClr val="bg1"/>
            </a:solidFill>
          </a:endParaRPr>
        </a:p>
      </dgm:t>
    </dgm:pt>
    <dgm:pt modelId="{CF98A256-B58C-4432-92DB-05337F4CF4EE}" type="parTrans" cxnId="{19F76B92-BA92-48E6-B88D-64DD37B60529}">
      <dgm:prSet/>
      <dgm:spPr/>
      <dgm:t>
        <a:bodyPr/>
        <a:lstStyle/>
        <a:p>
          <a:endParaRPr lang="ru-RU"/>
        </a:p>
      </dgm:t>
    </dgm:pt>
    <dgm:pt modelId="{E12E5EE9-9ECA-478B-B80F-9578701D69B6}" type="sibTrans" cxnId="{19F76B92-BA92-48E6-B88D-64DD37B60529}">
      <dgm:prSet/>
      <dgm:spPr/>
      <dgm:t>
        <a:bodyPr/>
        <a:lstStyle/>
        <a:p>
          <a:endParaRPr lang="ru-RU"/>
        </a:p>
      </dgm:t>
    </dgm:pt>
    <dgm:pt modelId="{940C9331-448C-438E-A32E-B9A6425B55D1}" type="pres">
      <dgm:prSet presAssocID="{56BCDCEC-0E4B-4CF7-97B5-20A5D772094C}" presName="linear" presStyleCnt="0">
        <dgm:presLayoutVars>
          <dgm:dir/>
          <dgm:animLvl val="lvl"/>
          <dgm:resizeHandles val="exact"/>
        </dgm:presLayoutVars>
      </dgm:prSet>
      <dgm:spPr/>
    </dgm:pt>
    <dgm:pt modelId="{6912BCCD-784E-40F5-BC99-04846A41024D}" type="pres">
      <dgm:prSet presAssocID="{83B195D7-34EC-4870-93C3-4D1DC45D5E8D}" presName="parentLin" presStyleCnt="0"/>
      <dgm:spPr/>
    </dgm:pt>
    <dgm:pt modelId="{BD901698-10E1-448A-B81E-595167FBCBD6}" type="pres">
      <dgm:prSet presAssocID="{83B195D7-34EC-4870-93C3-4D1DC45D5E8D}" presName="parentLeftMargin" presStyleLbl="node1" presStyleIdx="0" presStyleCnt="1"/>
      <dgm:spPr/>
    </dgm:pt>
    <dgm:pt modelId="{70D2C7D9-4CF3-4343-82BC-9C20E015DD3A}" type="pres">
      <dgm:prSet presAssocID="{83B195D7-34EC-4870-93C3-4D1DC45D5E8D}" presName="parentText" presStyleLbl="node1" presStyleIdx="0" presStyleCnt="1" custScaleX="98926" custScaleY="55652" custLinFactNeighborX="6713" custLinFactNeighborY="-21296">
        <dgm:presLayoutVars>
          <dgm:chMax val="0"/>
          <dgm:bulletEnabled val="1"/>
        </dgm:presLayoutVars>
      </dgm:prSet>
      <dgm:spPr/>
    </dgm:pt>
    <dgm:pt modelId="{83450180-9316-4107-9E79-235EFAB51763}" type="pres">
      <dgm:prSet presAssocID="{83B195D7-34EC-4870-93C3-4D1DC45D5E8D}" presName="negativeSpace" presStyleCnt="0"/>
      <dgm:spPr/>
    </dgm:pt>
    <dgm:pt modelId="{FCA8BF56-C3DC-42EC-A322-9E8FFF5AE864}" type="pres">
      <dgm:prSet presAssocID="{83B195D7-34EC-4870-93C3-4D1DC45D5E8D}" presName="childText" presStyleLbl="conFgAcc1" presStyleIdx="0" presStyleCnt="1" custLinFactY="-41117" custLinFactNeighborX="-749" custLinFactNeighborY="-100000">
        <dgm:presLayoutVars>
          <dgm:bulletEnabled val="1"/>
        </dgm:presLayoutVars>
      </dgm:prSet>
      <dgm:spPr/>
    </dgm:pt>
  </dgm:ptLst>
  <dgm:cxnLst>
    <dgm:cxn modelId="{19F76B92-BA92-48E6-B88D-64DD37B60529}" srcId="{56BCDCEC-0E4B-4CF7-97B5-20A5D772094C}" destId="{83B195D7-34EC-4870-93C3-4D1DC45D5E8D}" srcOrd="0" destOrd="0" parTransId="{CF98A256-B58C-4432-92DB-05337F4CF4EE}" sibTransId="{E12E5EE9-9ECA-478B-B80F-9578701D69B6}"/>
    <dgm:cxn modelId="{0A6703A4-E0D3-4F74-85FE-8E4AED84BE4B}" type="presOf" srcId="{83B195D7-34EC-4870-93C3-4D1DC45D5E8D}" destId="{BD901698-10E1-448A-B81E-595167FBCBD6}" srcOrd="0" destOrd="0" presId="urn:microsoft.com/office/officeart/2005/8/layout/list1"/>
    <dgm:cxn modelId="{A0BDF03C-5A29-46B0-BED4-FBE72FD72917}" type="presOf" srcId="{83B195D7-34EC-4870-93C3-4D1DC45D5E8D}" destId="{70D2C7D9-4CF3-4343-82BC-9C20E015DD3A}" srcOrd="1" destOrd="0" presId="urn:microsoft.com/office/officeart/2005/8/layout/list1"/>
    <dgm:cxn modelId="{1A685428-8E4B-40FC-871B-3582F048E901}" type="presOf" srcId="{56BCDCEC-0E4B-4CF7-97B5-20A5D772094C}" destId="{940C9331-448C-438E-A32E-B9A6425B55D1}" srcOrd="0" destOrd="0" presId="urn:microsoft.com/office/officeart/2005/8/layout/list1"/>
    <dgm:cxn modelId="{37923702-F376-43E4-949C-6B6A8A3B91C8}" type="presParOf" srcId="{940C9331-448C-438E-A32E-B9A6425B55D1}" destId="{6912BCCD-784E-40F5-BC99-04846A41024D}" srcOrd="0" destOrd="0" presId="urn:microsoft.com/office/officeart/2005/8/layout/list1"/>
    <dgm:cxn modelId="{7BBEABF4-BA8D-4308-8D02-863D2152B3B0}" type="presParOf" srcId="{6912BCCD-784E-40F5-BC99-04846A41024D}" destId="{BD901698-10E1-448A-B81E-595167FBCBD6}" srcOrd="0" destOrd="0" presId="urn:microsoft.com/office/officeart/2005/8/layout/list1"/>
    <dgm:cxn modelId="{DA87F504-246C-46A1-BDD3-1F8BB4EA467A}" type="presParOf" srcId="{6912BCCD-784E-40F5-BC99-04846A41024D}" destId="{70D2C7D9-4CF3-4343-82BC-9C20E015DD3A}" srcOrd="1" destOrd="0" presId="urn:microsoft.com/office/officeart/2005/8/layout/list1"/>
    <dgm:cxn modelId="{FF1B9089-13CB-4B58-8813-CD2420ABFA24}" type="presParOf" srcId="{940C9331-448C-438E-A32E-B9A6425B55D1}" destId="{83450180-9316-4107-9E79-235EFAB51763}" srcOrd="1" destOrd="0" presId="urn:microsoft.com/office/officeart/2005/8/layout/list1"/>
    <dgm:cxn modelId="{FA878E4A-8586-481D-B0AD-1017500C1247}" type="presParOf" srcId="{940C9331-448C-438E-A32E-B9A6425B55D1}" destId="{FCA8BF56-C3DC-42EC-A322-9E8FFF5AE86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B01639-0FAB-4266-82CE-9FA03A32E3B6}" type="doc">
      <dgm:prSet loTypeId="urn:microsoft.com/office/officeart/2005/8/layout/radial4" loCatId="relationship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13BE52-334F-4BE6-BBB0-F21A85F64E08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bg1"/>
              </a:solidFill>
            </a:rPr>
            <a:t>Степень </a:t>
          </a:r>
          <a:r>
            <a:rPr lang="ru-RU" sz="3200" dirty="0" err="1" smtClean="0">
              <a:solidFill>
                <a:schemeClr val="bg1"/>
              </a:solidFill>
            </a:rPr>
            <a:t>самос-тоятель-ности</a:t>
          </a:r>
          <a:endParaRPr lang="ru-RU" sz="3200" dirty="0">
            <a:solidFill>
              <a:schemeClr val="bg1"/>
            </a:solidFill>
          </a:endParaRPr>
        </a:p>
      </dgm:t>
    </dgm:pt>
    <dgm:pt modelId="{1D35705B-F615-46D1-ACE2-882DA4654892}" type="parTrans" cxnId="{744F87C4-D4BF-4DD8-AE04-7CED161CE238}">
      <dgm:prSet/>
      <dgm:spPr/>
      <dgm:t>
        <a:bodyPr/>
        <a:lstStyle/>
        <a:p>
          <a:endParaRPr lang="ru-RU"/>
        </a:p>
      </dgm:t>
    </dgm:pt>
    <dgm:pt modelId="{9335CBE1-6322-47E0-8E0A-935E24CFE5AD}" type="sibTrans" cxnId="{744F87C4-D4BF-4DD8-AE04-7CED161CE238}">
      <dgm:prSet/>
      <dgm:spPr/>
      <dgm:t>
        <a:bodyPr/>
        <a:lstStyle/>
        <a:p>
          <a:endParaRPr lang="ru-RU"/>
        </a:p>
      </dgm:t>
    </dgm:pt>
    <dgm:pt modelId="{72672BF7-C65B-4CFF-85AB-2FDA6FA3ECE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Возрастные особенности</a:t>
          </a:r>
          <a:endParaRPr lang="ru-RU" dirty="0">
            <a:solidFill>
              <a:schemeClr val="bg1"/>
            </a:solidFill>
          </a:endParaRPr>
        </a:p>
      </dgm:t>
    </dgm:pt>
    <dgm:pt modelId="{2478C083-770B-474E-B2E9-C7F456390A39}" type="parTrans" cxnId="{1D891D44-F594-4326-83B2-1924E262B5A1}">
      <dgm:prSet/>
      <dgm:spPr/>
      <dgm:t>
        <a:bodyPr/>
        <a:lstStyle/>
        <a:p>
          <a:endParaRPr lang="ru-RU"/>
        </a:p>
      </dgm:t>
    </dgm:pt>
    <dgm:pt modelId="{6269DA13-0BEE-4D70-864D-0616016E8FFF}" type="sibTrans" cxnId="{1D891D44-F594-4326-83B2-1924E262B5A1}">
      <dgm:prSet/>
      <dgm:spPr/>
      <dgm:t>
        <a:bodyPr/>
        <a:lstStyle/>
        <a:p>
          <a:endParaRPr lang="ru-RU"/>
        </a:p>
      </dgm:t>
    </dgm:pt>
    <dgm:pt modelId="{9DE1F23C-8D3B-44BB-B65B-5D47A45E484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Индивидуальные особенности</a:t>
          </a:r>
          <a:endParaRPr lang="ru-RU" dirty="0">
            <a:solidFill>
              <a:schemeClr val="bg1"/>
            </a:solidFill>
          </a:endParaRPr>
        </a:p>
      </dgm:t>
    </dgm:pt>
    <dgm:pt modelId="{790E30E0-AC52-404A-9A88-76B6711AA1A2}" type="parTrans" cxnId="{BC7B978E-9791-4D9B-A478-0E86E96AB22C}">
      <dgm:prSet/>
      <dgm:spPr/>
      <dgm:t>
        <a:bodyPr/>
        <a:lstStyle/>
        <a:p>
          <a:endParaRPr lang="ru-RU"/>
        </a:p>
      </dgm:t>
    </dgm:pt>
    <dgm:pt modelId="{8B917DAE-193D-4848-8BA9-8C9E20436FCA}" type="sibTrans" cxnId="{BC7B978E-9791-4D9B-A478-0E86E96AB22C}">
      <dgm:prSet/>
      <dgm:spPr/>
      <dgm:t>
        <a:bodyPr/>
        <a:lstStyle/>
        <a:p>
          <a:endParaRPr lang="ru-RU"/>
        </a:p>
      </dgm:t>
    </dgm:pt>
    <dgm:pt modelId="{85E79D0A-14C7-4372-8D6D-6D507D71998B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взаимоотношения</a:t>
          </a:r>
          <a:endParaRPr lang="ru-RU" dirty="0">
            <a:solidFill>
              <a:schemeClr val="bg1"/>
            </a:solidFill>
          </a:endParaRPr>
        </a:p>
      </dgm:t>
    </dgm:pt>
    <dgm:pt modelId="{A9618F2C-F81A-491C-ACE1-36355FB7146A}" type="parTrans" cxnId="{EC22BB0B-D9A8-4D20-A911-F1E091A484E4}">
      <dgm:prSet/>
      <dgm:spPr/>
      <dgm:t>
        <a:bodyPr/>
        <a:lstStyle/>
        <a:p>
          <a:endParaRPr lang="ru-RU"/>
        </a:p>
      </dgm:t>
    </dgm:pt>
    <dgm:pt modelId="{C1DF898A-86D7-4E77-A2E6-B8F594C46758}" type="sibTrans" cxnId="{EC22BB0B-D9A8-4D20-A911-F1E091A484E4}">
      <dgm:prSet/>
      <dgm:spPr/>
      <dgm:t>
        <a:bodyPr/>
        <a:lstStyle/>
        <a:p>
          <a:endParaRPr lang="ru-RU"/>
        </a:p>
      </dgm:t>
    </dgm:pt>
    <dgm:pt modelId="{AAE06D64-24DB-4A79-A716-F89612CE9207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Предыдущий опыт</a:t>
          </a:r>
          <a:endParaRPr lang="ru-RU" dirty="0">
            <a:solidFill>
              <a:schemeClr val="bg1"/>
            </a:solidFill>
          </a:endParaRPr>
        </a:p>
      </dgm:t>
    </dgm:pt>
    <dgm:pt modelId="{9C35D68E-ACCE-4F7B-9AD6-8C24BE19BD5B}" type="parTrans" cxnId="{6C351BC3-9635-4DF3-89D4-E274A2A77182}">
      <dgm:prSet/>
      <dgm:spPr/>
      <dgm:t>
        <a:bodyPr/>
        <a:lstStyle/>
        <a:p>
          <a:endParaRPr lang="ru-RU"/>
        </a:p>
      </dgm:t>
    </dgm:pt>
    <dgm:pt modelId="{81398102-4BEA-45E6-8AF5-AC32282A591F}" type="sibTrans" cxnId="{6C351BC3-9635-4DF3-89D4-E274A2A77182}">
      <dgm:prSet/>
      <dgm:spPr/>
      <dgm:t>
        <a:bodyPr/>
        <a:lstStyle/>
        <a:p>
          <a:endParaRPr lang="ru-RU"/>
        </a:p>
      </dgm:t>
    </dgm:pt>
    <dgm:pt modelId="{E55862C3-56DB-4399-A1DC-8ECCA8801475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Сложность проблемы</a:t>
          </a:r>
          <a:endParaRPr lang="ru-RU" dirty="0">
            <a:solidFill>
              <a:schemeClr val="bg1"/>
            </a:solidFill>
          </a:endParaRPr>
        </a:p>
      </dgm:t>
    </dgm:pt>
    <dgm:pt modelId="{0582833A-DAD0-4373-8ABE-BE16ADEC56DB}" type="parTrans" cxnId="{75EEAE12-269C-4A5B-9787-AAF3841B503C}">
      <dgm:prSet/>
      <dgm:spPr/>
      <dgm:t>
        <a:bodyPr/>
        <a:lstStyle/>
        <a:p>
          <a:endParaRPr lang="ru-RU"/>
        </a:p>
      </dgm:t>
    </dgm:pt>
    <dgm:pt modelId="{8DA023F0-5B40-4F0E-9B2C-783D8D07053E}" type="sibTrans" cxnId="{75EEAE12-269C-4A5B-9787-AAF3841B503C}">
      <dgm:prSet/>
      <dgm:spPr/>
      <dgm:t>
        <a:bodyPr/>
        <a:lstStyle/>
        <a:p>
          <a:endParaRPr lang="ru-RU"/>
        </a:p>
      </dgm:t>
    </dgm:pt>
    <dgm:pt modelId="{4170637F-25F2-4BD1-9B48-056702D04844}" type="pres">
      <dgm:prSet presAssocID="{D1B01639-0FAB-4266-82CE-9FA03A32E3B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9E7B55-A7E6-4AE4-B9D7-EE0C162EBB76}" type="pres">
      <dgm:prSet presAssocID="{2413BE52-334F-4BE6-BBB0-F21A85F64E08}" presName="centerShape" presStyleLbl="node0" presStyleIdx="0" presStyleCnt="1"/>
      <dgm:spPr/>
    </dgm:pt>
    <dgm:pt modelId="{F06BC36B-166E-47C3-8C8B-49E9A467CECE}" type="pres">
      <dgm:prSet presAssocID="{2478C083-770B-474E-B2E9-C7F456390A39}" presName="parTrans" presStyleLbl="bgSibTrans2D1" presStyleIdx="0" presStyleCnt="5"/>
      <dgm:spPr/>
    </dgm:pt>
    <dgm:pt modelId="{E92E6998-BEF8-4DC8-9E34-FE103A34BC17}" type="pres">
      <dgm:prSet presAssocID="{72672BF7-C65B-4CFF-85AB-2FDA6FA3ECEF}" presName="node" presStyleLbl="node1" presStyleIdx="0" presStyleCnt="5">
        <dgm:presLayoutVars>
          <dgm:bulletEnabled val="1"/>
        </dgm:presLayoutVars>
      </dgm:prSet>
      <dgm:spPr/>
    </dgm:pt>
    <dgm:pt modelId="{7C625F60-1F94-4D6A-9199-8A31CD542B63}" type="pres">
      <dgm:prSet presAssocID="{790E30E0-AC52-404A-9A88-76B6711AA1A2}" presName="parTrans" presStyleLbl="bgSibTrans2D1" presStyleIdx="1" presStyleCnt="5"/>
      <dgm:spPr/>
    </dgm:pt>
    <dgm:pt modelId="{1ED929E4-4A73-44E3-BE0D-3CE41C8966D2}" type="pres">
      <dgm:prSet presAssocID="{9DE1F23C-8D3B-44BB-B65B-5D47A45E4844}" presName="node" presStyleLbl="node1" presStyleIdx="1" presStyleCnt="5">
        <dgm:presLayoutVars>
          <dgm:bulletEnabled val="1"/>
        </dgm:presLayoutVars>
      </dgm:prSet>
      <dgm:spPr/>
    </dgm:pt>
    <dgm:pt modelId="{46DAE814-BC2F-4110-A754-13F7E63C05CA}" type="pres">
      <dgm:prSet presAssocID="{9C35D68E-ACCE-4F7B-9AD6-8C24BE19BD5B}" presName="parTrans" presStyleLbl="bgSibTrans2D1" presStyleIdx="2" presStyleCnt="5"/>
      <dgm:spPr/>
    </dgm:pt>
    <dgm:pt modelId="{080D375F-9E10-4FFB-AAE8-A301BFC6F096}" type="pres">
      <dgm:prSet presAssocID="{AAE06D64-24DB-4A79-A716-F89612CE9207}" presName="node" presStyleLbl="node1" presStyleIdx="2" presStyleCnt="5">
        <dgm:presLayoutVars>
          <dgm:bulletEnabled val="1"/>
        </dgm:presLayoutVars>
      </dgm:prSet>
      <dgm:spPr/>
    </dgm:pt>
    <dgm:pt modelId="{9D7FE8A8-343E-4F00-985F-122459EC15D4}" type="pres">
      <dgm:prSet presAssocID="{0582833A-DAD0-4373-8ABE-BE16ADEC56DB}" presName="parTrans" presStyleLbl="bgSibTrans2D1" presStyleIdx="3" presStyleCnt="5"/>
      <dgm:spPr/>
    </dgm:pt>
    <dgm:pt modelId="{93F1C40D-4477-4D2A-B978-00BEDB6103FA}" type="pres">
      <dgm:prSet presAssocID="{E55862C3-56DB-4399-A1DC-8ECCA8801475}" presName="node" presStyleLbl="node1" presStyleIdx="3" presStyleCnt="5">
        <dgm:presLayoutVars>
          <dgm:bulletEnabled val="1"/>
        </dgm:presLayoutVars>
      </dgm:prSet>
      <dgm:spPr/>
    </dgm:pt>
    <dgm:pt modelId="{02CD7751-CB48-4EEF-BC68-4F6D011F7839}" type="pres">
      <dgm:prSet presAssocID="{A9618F2C-F81A-491C-ACE1-36355FB7146A}" presName="parTrans" presStyleLbl="bgSibTrans2D1" presStyleIdx="4" presStyleCnt="5"/>
      <dgm:spPr/>
    </dgm:pt>
    <dgm:pt modelId="{B954928F-E380-43F2-8AD0-777E036D55F4}" type="pres">
      <dgm:prSet presAssocID="{85E79D0A-14C7-4372-8D6D-6D507D71998B}" presName="node" presStyleLbl="node1" presStyleIdx="4" presStyleCnt="5" custRadScaleRad="97641" custRadScaleInc="-2024">
        <dgm:presLayoutVars>
          <dgm:bulletEnabled val="1"/>
        </dgm:presLayoutVars>
      </dgm:prSet>
      <dgm:spPr/>
    </dgm:pt>
  </dgm:ptLst>
  <dgm:cxnLst>
    <dgm:cxn modelId="{7FA91394-9E09-45D2-8075-A75BA7E6C212}" type="presOf" srcId="{85E79D0A-14C7-4372-8D6D-6D507D71998B}" destId="{B954928F-E380-43F2-8AD0-777E036D55F4}" srcOrd="0" destOrd="0" presId="urn:microsoft.com/office/officeart/2005/8/layout/radial4"/>
    <dgm:cxn modelId="{6AB0885B-E838-452A-87E0-3A95F6E43D2C}" type="presOf" srcId="{D1B01639-0FAB-4266-82CE-9FA03A32E3B6}" destId="{4170637F-25F2-4BD1-9B48-056702D04844}" srcOrd="0" destOrd="0" presId="urn:microsoft.com/office/officeart/2005/8/layout/radial4"/>
    <dgm:cxn modelId="{75EEAE12-269C-4A5B-9787-AAF3841B503C}" srcId="{2413BE52-334F-4BE6-BBB0-F21A85F64E08}" destId="{E55862C3-56DB-4399-A1DC-8ECCA8801475}" srcOrd="3" destOrd="0" parTransId="{0582833A-DAD0-4373-8ABE-BE16ADEC56DB}" sibTransId="{8DA023F0-5B40-4F0E-9B2C-783D8D07053E}"/>
    <dgm:cxn modelId="{B5BF697A-494F-456F-A8BC-9BF13F95D2F7}" type="presOf" srcId="{790E30E0-AC52-404A-9A88-76B6711AA1A2}" destId="{7C625F60-1F94-4D6A-9199-8A31CD542B63}" srcOrd="0" destOrd="0" presId="urn:microsoft.com/office/officeart/2005/8/layout/radial4"/>
    <dgm:cxn modelId="{1D891D44-F594-4326-83B2-1924E262B5A1}" srcId="{2413BE52-334F-4BE6-BBB0-F21A85F64E08}" destId="{72672BF7-C65B-4CFF-85AB-2FDA6FA3ECEF}" srcOrd="0" destOrd="0" parTransId="{2478C083-770B-474E-B2E9-C7F456390A39}" sibTransId="{6269DA13-0BEE-4D70-864D-0616016E8FFF}"/>
    <dgm:cxn modelId="{59F1F088-E251-4054-AE2F-CA1A20274D23}" type="presOf" srcId="{9DE1F23C-8D3B-44BB-B65B-5D47A45E4844}" destId="{1ED929E4-4A73-44E3-BE0D-3CE41C8966D2}" srcOrd="0" destOrd="0" presId="urn:microsoft.com/office/officeart/2005/8/layout/radial4"/>
    <dgm:cxn modelId="{70C6A6DB-68F2-4B08-A7B8-55940588F7E1}" type="presOf" srcId="{A9618F2C-F81A-491C-ACE1-36355FB7146A}" destId="{02CD7751-CB48-4EEF-BC68-4F6D011F7839}" srcOrd="0" destOrd="0" presId="urn:microsoft.com/office/officeart/2005/8/layout/radial4"/>
    <dgm:cxn modelId="{5374C48D-116F-4248-B33B-B4E0E6072B1C}" type="presOf" srcId="{0582833A-DAD0-4373-8ABE-BE16ADEC56DB}" destId="{9D7FE8A8-343E-4F00-985F-122459EC15D4}" srcOrd="0" destOrd="0" presId="urn:microsoft.com/office/officeart/2005/8/layout/radial4"/>
    <dgm:cxn modelId="{2574C799-B99B-410E-B5D9-A9E5E97D8770}" type="presOf" srcId="{2413BE52-334F-4BE6-BBB0-F21A85F64E08}" destId="{759E7B55-A7E6-4AE4-B9D7-EE0C162EBB76}" srcOrd="0" destOrd="0" presId="urn:microsoft.com/office/officeart/2005/8/layout/radial4"/>
    <dgm:cxn modelId="{953BCF2D-2604-457F-9F85-A667E18E30FA}" type="presOf" srcId="{E55862C3-56DB-4399-A1DC-8ECCA8801475}" destId="{93F1C40D-4477-4D2A-B978-00BEDB6103FA}" srcOrd="0" destOrd="0" presId="urn:microsoft.com/office/officeart/2005/8/layout/radial4"/>
    <dgm:cxn modelId="{744F87C4-D4BF-4DD8-AE04-7CED161CE238}" srcId="{D1B01639-0FAB-4266-82CE-9FA03A32E3B6}" destId="{2413BE52-334F-4BE6-BBB0-F21A85F64E08}" srcOrd="0" destOrd="0" parTransId="{1D35705B-F615-46D1-ACE2-882DA4654892}" sibTransId="{9335CBE1-6322-47E0-8E0A-935E24CFE5AD}"/>
    <dgm:cxn modelId="{BC7B978E-9791-4D9B-A478-0E86E96AB22C}" srcId="{2413BE52-334F-4BE6-BBB0-F21A85F64E08}" destId="{9DE1F23C-8D3B-44BB-B65B-5D47A45E4844}" srcOrd="1" destOrd="0" parTransId="{790E30E0-AC52-404A-9A88-76B6711AA1A2}" sibTransId="{8B917DAE-193D-4848-8BA9-8C9E20436FCA}"/>
    <dgm:cxn modelId="{EB3F68A3-513D-4A48-8649-C2A96B16D898}" type="presOf" srcId="{9C35D68E-ACCE-4F7B-9AD6-8C24BE19BD5B}" destId="{46DAE814-BC2F-4110-A754-13F7E63C05CA}" srcOrd="0" destOrd="0" presId="urn:microsoft.com/office/officeart/2005/8/layout/radial4"/>
    <dgm:cxn modelId="{D47550AA-D9F8-4CDD-9D13-4BFB97125C38}" type="presOf" srcId="{AAE06D64-24DB-4A79-A716-F89612CE9207}" destId="{080D375F-9E10-4FFB-AAE8-A301BFC6F096}" srcOrd="0" destOrd="0" presId="urn:microsoft.com/office/officeart/2005/8/layout/radial4"/>
    <dgm:cxn modelId="{6C351BC3-9635-4DF3-89D4-E274A2A77182}" srcId="{2413BE52-334F-4BE6-BBB0-F21A85F64E08}" destId="{AAE06D64-24DB-4A79-A716-F89612CE9207}" srcOrd="2" destOrd="0" parTransId="{9C35D68E-ACCE-4F7B-9AD6-8C24BE19BD5B}" sibTransId="{81398102-4BEA-45E6-8AF5-AC32282A591F}"/>
    <dgm:cxn modelId="{D43649E7-9880-4FD2-A4C1-2B3983A29167}" type="presOf" srcId="{2478C083-770B-474E-B2E9-C7F456390A39}" destId="{F06BC36B-166E-47C3-8C8B-49E9A467CECE}" srcOrd="0" destOrd="0" presId="urn:microsoft.com/office/officeart/2005/8/layout/radial4"/>
    <dgm:cxn modelId="{EC22BB0B-D9A8-4D20-A911-F1E091A484E4}" srcId="{2413BE52-334F-4BE6-BBB0-F21A85F64E08}" destId="{85E79D0A-14C7-4372-8D6D-6D507D71998B}" srcOrd="4" destOrd="0" parTransId="{A9618F2C-F81A-491C-ACE1-36355FB7146A}" sibTransId="{C1DF898A-86D7-4E77-A2E6-B8F594C46758}"/>
    <dgm:cxn modelId="{933CE776-B278-4716-A45A-F188D37B41DE}" type="presOf" srcId="{72672BF7-C65B-4CFF-85AB-2FDA6FA3ECEF}" destId="{E92E6998-BEF8-4DC8-9E34-FE103A34BC17}" srcOrd="0" destOrd="0" presId="urn:microsoft.com/office/officeart/2005/8/layout/radial4"/>
    <dgm:cxn modelId="{B2666F21-CFE2-4675-B316-9ABFFF03C1C9}" type="presParOf" srcId="{4170637F-25F2-4BD1-9B48-056702D04844}" destId="{759E7B55-A7E6-4AE4-B9D7-EE0C162EBB76}" srcOrd="0" destOrd="0" presId="urn:microsoft.com/office/officeart/2005/8/layout/radial4"/>
    <dgm:cxn modelId="{B82A2844-6E9E-4C38-ADE7-8453E3F87784}" type="presParOf" srcId="{4170637F-25F2-4BD1-9B48-056702D04844}" destId="{F06BC36B-166E-47C3-8C8B-49E9A467CECE}" srcOrd="1" destOrd="0" presId="urn:microsoft.com/office/officeart/2005/8/layout/radial4"/>
    <dgm:cxn modelId="{DA018C3E-C778-4158-A258-73A7C964B048}" type="presParOf" srcId="{4170637F-25F2-4BD1-9B48-056702D04844}" destId="{E92E6998-BEF8-4DC8-9E34-FE103A34BC17}" srcOrd="2" destOrd="0" presId="urn:microsoft.com/office/officeart/2005/8/layout/radial4"/>
    <dgm:cxn modelId="{DEF65279-48ED-4A63-AA5F-B09DCF25CF57}" type="presParOf" srcId="{4170637F-25F2-4BD1-9B48-056702D04844}" destId="{7C625F60-1F94-4D6A-9199-8A31CD542B63}" srcOrd="3" destOrd="0" presId="urn:microsoft.com/office/officeart/2005/8/layout/radial4"/>
    <dgm:cxn modelId="{E8E81E1D-5915-4E38-B44B-A66775E41CD2}" type="presParOf" srcId="{4170637F-25F2-4BD1-9B48-056702D04844}" destId="{1ED929E4-4A73-44E3-BE0D-3CE41C8966D2}" srcOrd="4" destOrd="0" presId="urn:microsoft.com/office/officeart/2005/8/layout/radial4"/>
    <dgm:cxn modelId="{9A91DA1C-2631-4B71-B569-EE74D4812FE6}" type="presParOf" srcId="{4170637F-25F2-4BD1-9B48-056702D04844}" destId="{46DAE814-BC2F-4110-A754-13F7E63C05CA}" srcOrd="5" destOrd="0" presId="urn:microsoft.com/office/officeart/2005/8/layout/radial4"/>
    <dgm:cxn modelId="{FDD9E262-F5A4-4C0E-81FC-DFF12B1B85FC}" type="presParOf" srcId="{4170637F-25F2-4BD1-9B48-056702D04844}" destId="{080D375F-9E10-4FFB-AAE8-A301BFC6F096}" srcOrd="6" destOrd="0" presId="urn:microsoft.com/office/officeart/2005/8/layout/radial4"/>
    <dgm:cxn modelId="{96B265DD-1D6D-41EE-B98C-95F2BA3F707E}" type="presParOf" srcId="{4170637F-25F2-4BD1-9B48-056702D04844}" destId="{9D7FE8A8-343E-4F00-985F-122459EC15D4}" srcOrd="7" destOrd="0" presId="urn:microsoft.com/office/officeart/2005/8/layout/radial4"/>
    <dgm:cxn modelId="{0488A277-FDFE-449E-BECF-48FAA685CCF1}" type="presParOf" srcId="{4170637F-25F2-4BD1-9B48-056702D04844}" destId="{93F1C40D-4477-4D2A-B978-00BEDB6103FA}" srcOrd="8" destOrd="0" presId="urn:microsoft.com/office/officeart/2005/8/layout/radial4"/>
    <dgm:cxn modelId="{AE0F5FA5-C377-40D2-80A8-B94255076B9F}" type="presParOf" srcId="{4170637F-25F2-4BD1-9B48-056702D04844}" destId="{02CD7751-CB48-4EEF-BC68-4F6D011F7839}" srcOrd="9" destOrd="0" presId="urn:microsoft.com/office/officeart/2005/8/layout/radial4"/>
    <dgm:cxn modelId="{93CEEF9A-B78A-457D-B3E4-F2F79B7B9B27}" type="presParOf" srcId="{4170637F-25F2-4BD1-9B48-056702D04844}" destId="{B954928F-E380-43F2-8AD0-777E036D55F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1A471-5E43-4072-B595-942269819414}">
      <dsp:nvSpPr>
        <dsp:cNvPr id="0" name=""/>
        <dsp:cNvSpPr/>
      </dsp:nvSpPr>
      <dsp:spPr>
        <a:xfrm>
          <a:off x="0" y="533382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B2F9AE-6535-4821-9D8F-CD94261F8730}">
      <dsp:nvSpPr>
        <dsp:cNvPr id="0" name=""/>
        <dsp:cNvSpPr/>
      </dsp:nvSpPr>
      <dsp:spPr>
        <a:xfrm>
          <a:off x="411480" y="2022"/>
          <a:ext cx="5760720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bg1"/>
              </a:solidFill>
            </a:rPr>
            <a:t>энтузиаст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11480" y="2022"/>
        <a:ext cx="5760720" cy="1062720"/>
      </dsp:txXfrm>
    </dsp:sp>
    <dsp:sp modelId="{E79EEC58-3180-491F-9C1E-D0D4B20693AA}">
      <dsp:nvSpPr>
        <dsp:cNvPr id="0" name=""/>
        <dsp:cNvSpPr/>
      </dsp:nvSpPr>
      <dsp:spPr>
        <a:xfrm>
          <a:off x="0" y="2166342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DFC228-6B24-4E75-B3CE-5D527875EBF6}">
      <dsp:nvSpPr>
        <dsp:cNvPr id="0" name=""/>
        <dsp:cNvSpPr/>
      </dsp:nvSpPr>
      <dsp:spPr>
        <a:xfrm>
          <a:off x="411480" y="1634982"/>
          <a:ext cx="5760720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bg1"/>
              </a:solidFill>
            </a:rPr>
            <a:t>специалист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11480" y="1634982"/>
        <a:ext cx="5760720" cy="1062720"/>
      </dsp:txXfrm>
    </dsp:sp>
    <dsp:sp modelId="{E651656C-8C5B-42A5-828B-086BDFE83071}">
      <dsp:nvSpPr>
        <dsp:cNvPr id="0" name=""/>
        <dsp:cNvSpPr/>
      </dsp:nvSpPr>
      <dsp:spPr>
        <a:xfrm>
          <a:off x="0" y="3799302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253188-CD34-4C90-91D2-5B130CBD6B68}">
      <dsp:nvSpPr>
        <dsp:cNvPr id="0" name=""/>
        <dsp:cNvSpPr/>
      </dsp:nvSpPr>
      <dsp:spPr>
        <a:xfrm>
          <a:off x="411480" y="3267942"/>
          <a:ext cx="5760720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bg1"/>
              </a:solidFill>
            </a:rPr>
            <a:t>консультант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11480" y="3267942"/>
        <a:ext cx="5760720" cy="1062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1A471-5E43-4072-B595-942269819414}">
      <dsp:nvSpPr>
        <dsp:cNvPr id="0" name=""/>
        <dsp:cNvSpPr/>
      </dsp:nvSpPr>
      <dsp:spPr>
        <a:xfrm>
          <a:off x="0" y="533382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B2F9AE-6535-4821-9D8F-CD94261F8730}">
      <dsp:nvSpPr>
        <dsp:cNvPr id="0" name=""/>
        <dsp:cNvSpPr/>
      </dsp:nvSpPr>
      <dsp:spPr>
        <a:xfrm>
          <a:off x="411480" y="2022"/>
          <a:ext cx="5760720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/>
              </a:solidFill>
            </a:rPr>
            <a:t>руководитель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11480" y="2022"/>
        <a:ext cx="5760720" cy="1062720"/>
      </dsp:txXfrm>
    </dsp:sp>
    <dsp:sp modelId="{E79EEC58-3180-491F-9C1E-D0D4B20693AA}">
      <dsp:nvSpPr>
        <dsp:cNvPr id="0" name=""/>
        <dsp:cNvSpPr/>
      </dsp:nvSpPr>
      <dsp:spPr>
        <a:xfrm>
          <a:off x="0" y="2166342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DFC228-6B24-4E75-B3CE-5D527875EBF6}">
      <dsp:nvSpPr>
        <dsp:cNvPr id="0" name=""/>
        <dsp:cNvSpPr/>
      </dsp:nvSpPr>
      <dsp:spPr>
        <a:xfrm>
          <a:off x="411480" y="1634982"/>
          <a:ext cx="5760720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/>
              </a:solidFill>
            </a:rPr>
            <a:t>«человек, который задает вопросы»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11480" y="1634982"/>
        <a:ext cx="5760720" cy="1062720"/>
      </dsp:txXfrm>
    </dsp:sp>
    <dsp:sp modelId="{E651656C-8C5B-42A5-828B-086BDFE83071}">
      <dsp:nvSpPr>
        <dsp:cNvPr id="0" name=""/>
        <dsp:cNvSpPr/>
      </dsp:nvSpPr>
      <dsp:spPr>
        <a:xfrm>
          <a:off x="0" y="3799302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253188-CD34-4C90-91D2-5B130CBD6B68}">
      <dsp:nvSpPr>
        <dsp:cNvPr id="0" name=""/>
        <dsp:cNvSpPr/>
      </dsp:nvSpPr>
      <dsp:spPr>
        <a:xfrm>
          <a:off x="411480" y="3267942"/>
          <a:ext cx="5760720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/>
              </a:solidFill>
            </a:rPr>
            <a:t>координатор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11480" y="3267942"/>
        <a:ext cx="5760720" cy="1062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A8BF56-C3DC-42EC-A322-9E8FFF5AE864}">
      <dsp:nvSpPr>
        <dsp:cNvPr id="0" name=""/>
        <dsp:cNvSpPr/>
      </dsp:nvSpPr>
      <dsp:spPr>
        <a:xfrm>
          <a:off x="0" y="0"/>
          <a:ext cx="8363272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D2C7D9-4CF3-4343-82BC-9C20E015DD3A}">
      <dsp:nvSpPr>
        <dsp:cNvPr id="0" name=""/>
        <dsp:cNvSpPr/>
      </dsp:nvSpPr>
      <dsp:spPr>
        <a:xfrm>
          <a:off x="446234" y="0"/>
          <a:ext cx="5791415" cy="1018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/>
              </a:solidFill>
            </a:rPr>
            <a:t>эксперт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446234" y="0"/>
        <a:ext cx="5791415" cy="10185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E7B55-A7E6-4AE4-B9D7-EE0C162EBB76}">
      <dsp:nvSpPr>
        <dsp:cNvPr id="0" name=""/>
        <dsp:cNvSpPr/>
      </dsp:nvSpPr>
      <dsp:spPr>
        <a:xfrm>
          <a:off x="3770141" y="3883150"/>
          <a:ext cx="2612844" cy="2612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</a:rPr>
            <a:t>Степень </a:t>
          </a:r>
          <a:r>
            <a:rPr lang="ru-RU" sz="3200" kern="1200" dirty="0" err="1" smtClean="0">
              <a:solidFill>
                <a:schemeClr val="bg1"/>
              </a:solidFill>
            </a:rPr>
            <a:t>самос-тоятель-ности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3770141" y="3883150"/>
        <a:ext cx="2612844" cy="2612844"/>
      </dsp:txXfrm>
    </dsp:sp>
    <dsp:sp modelId="{F06BC36B-166E-47C3-8C8B-49E9A467CECE}">
      <dsp:nvSpPr>
        <dsp:cNvPr id="0" name=""/>
        <dsp:cNvSpPr/>
      </dsp:nvSpPr>
      <dsp:spPr>
        <a:xfrm rot="10800000">
          <a:off x="1241878" y="4817241"/>
          <a:ext cx="2389209" cy="7446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52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2E6998-BEF8-4DC8-9E34-FE103A34BC17}">
      <dsp:nvSpPr>
        <dsp:cNvPr id="0" name=""/>
        <dsp:cNvSpPr/>
      </dsp:nvSpPr>
      <dsp:spPr>
        <a:xfrm>
          <a:off x="777" y="4196691"/>
          <a:ext cx="2482201" cy="1985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Возрастные особенности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777" y="4196691"/>
        <a:ext cx="2482201" cy="1985761"/>
      </dsp:txXfrm>
    </dsp:sp>
    <dsp:sp modelId="{7C625F60-1F94-4D6A-9199-8A31CD542B63}">
      <dsp:nvSpPr>
        <dsp:cNvPr id="0" name=""/>
        <dsp:cNvSpPr/>
      </dsp:nvSpPr>
      <dsp:spPr>
        <a:xfrm rot="13500000">
          <a:off x="2015140" y="2950422"/>
          <a:ext cx="2389209" cy="7446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52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929E4-4A73-44E3-BE0D-3CE41C8966D2}">
      <dsp:nvSpPr>
        <dsp:cNvPr id="0" name=""/>
        <dsp:cNvSpPr/>
      </dsp:nvSpPr>
      <dsp:spPr>
        <a:xfrm>
          <a:off x="1123930" y="1485159"/>
          <a:ext cx="2482201" cy="1985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Индивидуальные особенности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1123930" y="1485159"/>
        <a:ext cx="2482201" cy="1985761"/>
      </dsp:txXfrm>
    </dsp:sp>
    <dsp:sp modelId="{46DAE814-BC2F-4110-A754-13F7E63C05CA}">
      <dsp:nvSpPr>
        <dsp:cNvPr id="0" name=""/>
        <dsp:cNvSpPr/>
      </dsp:nvSpPr>
      <dsp:spPr>
        <a:xfrm rot="16200000">
          <a:off x="3881959" y="2177160"/>
          <a:ext cx="2389209" cy="7446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52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0D375F-9E10-4FFB-AAE8-A301BFC6F096}">
      <dsp:nvSpPr>
        <dsp:cNvPr id="0" name=""/>
        <dsp:cNvSpPr/>
      </dsp:nvSpPr>
      <dsp:spPr>
        <a:xfrm>
          <a:off x="3835463" y="362005"/>
          <a:ext cx="2482201" cy="1985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Предыдущий опыт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3835463" y="362005"/>
        <a:ext cx="2482201" cy="1985761"/>
      </dsp:txXfrm>
    </dsp:sp>
    <dsp:sp modelId="{9D7FE8A8-343E-4F00-985F-122459EC15D4}">
      <dsp:nvSpPr>
        <dsp:cNvPr id="0" name=""/>
        <dsp:cNvSpPr/>
      </dsp:nvSpPr>
      <dsp:spPr>
        <a:xfrm rot="18900000">
          <a:off x="5748778" y="2950422"/>
          <a:ext cx="2389209" cy="7446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52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F1C40D-4477-4D2A-B978-00BEDB6103FA}">
      <dsp:nvSpPr>
        <dsp:cNvPr id="0" name=""/>
        <dsp:cNvSpPr/>
      </dsp:nvSpPr>
      <dsp:spPr>
        <a:xfrm>
          <a:off x="6546995" y="1485159"/>
          <a:ext cx="2482201" cy="1985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Сложность проблемы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6546995" y="1485159"/>
        <a:ext cx="2482201" cy="1985761"/>
      </dsp:txXfrm>
    </dsp:sp>
    <dsp:sp modelId="{02CD7751-CB48-4EEF-BC68-4F6D011F7839}">
      <dsp:nvSpPr>
        <dsp:cNvPr id="0" name=""/>
        <dsp:cNvSpPr/>
      </dsp:nvSpPr>
      <dsp:spPr>
        <a:xfrm rot="21556282">
          <a:off x="6516855" y="4784275"/>
          <a:ext cx="2303724" cy="7446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52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54928F-E380-43F2-8AD0-777E036D55F4}">
      <dsp:nvSpPr>
        <dsp:cNvPr id="0" name=""/>
        <dsp:cNvSpPr/>
      </dsp:nvSpPr>
      <dsp:spPr>
        <a:xfrm>
          <a:off x="7579385" y="4149076"/>
          <a:ext cx="2482201" cy="1985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взаимоотношения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7579385" y="4149076"/>
        <a:ext cx="2482201" cy="1985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F857-F272-490B-A7B0-C7108CB09472}" type="datetimeFigureOut">
              <a:rPr lang="ru-RU" smtClean="0"/>
              <a:t>31.10.2010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4233A-63DB-44B3-AF5F-15CCC07721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BF2B-A11D-4DF9-BD4B-690E0F4869D6}" type="datetime1">
              <a:rPr lang="ru-RU" smtClean="0"/>
              <a:t>31.10.2010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5124-D200-4EE8-822A-3DFCCCCECC9E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D5DD-7781-4A65-BDF2-B7DF4C780985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EE6-D7C9-4990-A815-38BFE0FD8074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1470-3981-4D14-BAB4-EDD213191E46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50AB-E3B5-44B9-B09F-1092A6DB3F6C}" type="datetime1">
              <a:rPr lang="ru-RU" smtClean="0"/>
              <a:t>31.10.2010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578-7CA9-4DEA-AFE1-178C22195833}" type="datetime1">
              <a:rPr lang="ru-RU" smtClean="0"/>
              <a:t>31.10.2010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C830-7F94-4A22-BC4C-F03473263589}" type="datetime1">
              <a:rPr lang="ru-RU" smtClean="0"/>
              <a:t>31.10.2010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B108-4A61-425A-81EC-5CB257E769A4}" type="datetime1">
              <a:rPr lang="ru-RU" smtClean="0"/>
              <a:t>31.10.2010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E3B6-F2AC-497C-B796-ED318961D7BC}" type="datetime1">
              <a:rPr lang="ru-RU" smtClean="0"/>
              <a:t>31.10.2010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5322-6260-4434-B256-DC776024B0CA}" type="datetime1">
              <a:rPr lang="ru-RU" smtClean="0"/>
              <a:t>31.10.2010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C8D7CE-481A-4EDE-BD6C-E17C7CBC55BD}" type="datetime1">
              <a:rPr lang="ru-RU" smtClean="0"/>
              <a:t>31.10.2010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3771E1-09A5-4C06-AD1D-4E32C123C51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om.ru/ru/works/biblioteka/advices.php" TargetMode="External"/><Relationship Id="rId2" Type="http://schemas.openxmlformats.org/officeDocument/2006/relationships/hyperlink" Target="http://oalis.ucoz.ru/publ/kakova_rol_uchitelja_v_proektnoj_dejatelnosti/1-1-0-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g-prestige.narod.ru/proekt/index.html" TargetMode="External"/><Relationship Id="rId4" Type="http://schemas.openxmlformats.org/officeDocument/2006/relationships/hyperlink" Target="http://www.iro-rt.ru/node/25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учителя в проектной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теклянные овощ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73016"/>
            <a:ext cx="3888432" cy="2673297"/>
          </a:xfrm>
          <a:prstGeom prst="rect">
            <a:avLst/>
          </a:prstGeom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3490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oalis.ucoz.ru/publ/kakova_rol_uchitelja_v_proektnoj_dejatelnosti/1-1-0-10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www.educom.ru/ru/works/biblioteka/advices.php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www.iro-rt.ru/node/250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bg-prestige.narod.ru/proekt/index.html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М. В. </a:t>
            </a:r>
            <a:r>
              <a:rPr lang="ru-RU" dirty="0" smtClean="0"/>
              <a:t>Степанова «</a:t>
            </a:r>
            <a:r>
              <a:rPr lang="ru-RU" b="1" dirty="0" smtClean="0"/>
              <a:t>Учебно-исследовательская </a:t>
            </a:r>
            <a:r>
              <a:rPr lang="ru-RU" b="1" dirty="0" smtClean="0"/>
              <a:t>деятельность школьников в профильном </a:t>
            </a:r>
            <a:r>
              <a:rPr lang="ru-RU" b="1" dirty="0" smtClean="0"/>
              <a:t>обучении»</a:t>
            </a:r>
          </a:p>
          <a:p>
            <a:endParaRPr lang="ru-RU" dirty="0" smtClean="0"/>
          </a:p>
          <a:p>
            <a:r>
              <a:rPr lang="ru-RU" dirty="0" smtClean="0"/>
              <a:t>А. С. </a:t>
            </a:r>
            <a:r>
              <a:rPr lang="ru-RU" dirty="0" err="1" smtClean="0"/>
              <a:t>Роботова</a:t>
            </a:r>
            <a:r>
              <a:rPr lang="ru-RU" dirty="0" smtClean="0"/>
              <a:t>, И. Н. </a:t>
            </a:r>
            <a:r>
              <a:rPr lang="ru-RU" dirty="0" smtClean="0"/>
              <a:t>Никонов «</a:t>
            </a:r>
            <a:r>
              <a:rPr lang="ru-RU" b="1" dirty="0" smtClean="0"/>
              <a:t>Элективный </a:t>
            </a:r>
            <a:r>
              <a:rPr lang="ru-RU" b="1" dirty="0" smtClean="0"/>
              <a:t>курс в профильной школе как введение в </a:t>
            </a:r>
            <a:r>
              <a:rPr lang="ru-RU" b="1" dirty="0" smtClean="0"/>
              <a:t>науку»</a:t>
            </a:r>
          </a:p>
          <a:p>
            <a:endParaRPr lang="ru-RU" dirty="0" smtClean="0"/>
          </a:p>
          <a:p>
            <a:r>
              <a:rPr lang="ru-RU" b="1" dirty="0" smtClean="0"/>
              <a:t>Формирование ключевых компетентностей учащихся через проектную </a:t>
            </a:r>
            <a:r>
              <a:rPr lang="ru-RU" b="1" dirty="0" smtClean="0"/>
              <a:t>деятельность, </a:t>
            </a:r>
            <a:r>
              <a:rPr lang="ru-RU" dirty="0" smtClean="0"/>
              <a:t>Издательство: КАРО, 2008 г</a:t>
            </a:r>
            <a:endParaRPr lang="ru-RU" b="1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роль учителя в проектной деятельности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r>
              <a:rPr lang="ru-RU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Проект на основе информационных технологий многогранен, эффективен, перспективен, неисчерпаем. Основная школа в будущем – это школа проектов.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учителя:</a:t>
            </a:r>
            <a:endParaRPr lang="ru-RU" dirty="0"/>
          </a:p>
        </p:txBody>
      </p:sp>
      <p:pic>
        <p:nvPicPr>
          <p:cNvPr id="4" name="Рисунок 3" descr="3915514240_7609b7b56a1-e12743852317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908719"/>
            <a:ext cx="1008112" cy="17765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340768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woPt" dir="t"/>
            </a:scene3d>
          </a:bodyPr>
          <a:lstStyle/>
          <a:p>
            <a:pPr>
              <a:buBlip>
                <a:blip r:embed="rId3"/>
              </a:buBlip>
            </a:pPr>
            <a:r>
              <a:rPr lang="ru-RU" sz="3600" dirty="0" smtClean="0"/>
              <a:t> </a:t>
            </a:r>
            <a:r>
              <a:rPr lang="ru-RU" sz="3600" b="1" dirty="0">
                <a:solidFill>
                  <a:schemeClr val="bg1"/>
                </a:solidFill>
              </a:rPr>
              <a:t>П</a:t>
            </a:r>
            <a:r>
              <a:rPr lang="ru-RU" sz="3600" b="1" dirty="0" smtClean="0">
                <a:solidFill>
                  <a:schemeClr val="bg1"/>
                </a:solidFill>
              </a:rPr>
              <a:t>омощь в поиске нужных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  источников информации;</a:t>
            </a:r>
          </a:p>
          <a:p>
            <a:pPr>
              <a:buBlip>
                <a:blip r:embed="rId3"/>
              </a:buBlip>
            </a:pPr>
            <a:r>
              <a:rPr lang="ru-RU" sz="3600" b="1" dirty="0" smtClean="0">
                <a:solidFill>
                  <a:schemeClr val="bg1"/>
                </a:solidFill>
              </a:rPr>
              <a:t>Сам является источником;</a:t>
            </a:r>
          </a:p>
          <a:p>
            <a:pPr>
              <a:buBlip>
                <a:blip r:embed="rId3"/>
              </a:buBlip>
            </a:pPr>
            <a:r>
              <a:rPr lang="ru-RU" sz="3600" b="1" dirty="0" smtClean="0">
                <a:solidFill>
                  <a:schemeClr val="bg1"/>
                </a:solidFill>
              </a:rPr>
              <a:t>Координирует весь процесс;</a:t>
            </a:r>
          </a:p>
          <a:p>
            <a:pPr>
              <a:buBlip>
                <a:blip r:embed="rId3"/>
              </a:buBlip>
            </a:pPr>
            <a:r>
              <a:rPr lang="ru-RU" sz="3600" b="1" dirty="0" smtClean="0">
                <a:solidFill>
                  <a:schemeClr val="bg1"/>
                </a:solidFill>
              </a:rPr>
              <a:t>Поощряет учеников;</a:t>
            </a:r>
          </a:p>
          <a:p>
            <a:pPr>
              <a:buBlip>
                <a:blip r:embed="rId3"/>
              </a:buBlip>
            </a:pPr>
            <a:r>
              <a:rPr lang="ru-RU" sz="3600" b="1" dirty="0" smtClean="0">
                <a:solidFill>
                  <a:schemeClr val="bg1"/>
                </a:solidFill>
              </a:rPr>
              <a:t>Поддерживает непрерывную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  обратную связь для успешной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  работы учеников над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  проектом.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учителя: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учителя:</a:t>
            </a:r>
            <a:endParaRPr lang="ru-RU" dirty="0"/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363272" cy="168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учителя:</a:t>
            </a:r>
            <a:endParaRPr lang="ru-RU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717032"/>
            <a:ext cx="2592288" cy="221789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0"/>
          <a:ext cx="1015312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учителю, выбравшему методику проектной деятельности учащихся?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Clr>
                <a:schemeClr val="bg1"/>
              </a:buClr>
              <a:buFont typeface="+mj-lt"/>
              <a:buAutoNum type="arabicParenR"/>
            </a:pPr>
            <a:r>
              <a:rPr lang="ru-RU" dirty="0" smtClean="0"/>
              <a:t>Составить план работы.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/>
            </a:pPr>
            <a:r>
              <a:rPr lang="ru-RU" dirty="0" smtClean="0"/>
              <a:t>Ознакомиться с методами исследования проблемы и данными науки по этому вопросу.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/>
            </a:pPr>
            <a:r>
              <a:rPr lang="ru-RU" dirty="0" smtClean="0"/>
              <a:t>Создать положительную мотивацию к работе учащихся.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/>
            </a:pPr>
            <a:r>
              <a:rPr lang="ru-RU" dirty="0" smtClean="0"/>
              <a:t>Совместно с учащимися участвовать в анализе проблем по теме проектной работы.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/>
            </a:pPr>
            <a:r>
              <a:rPr lang="ru-RU" dirty="0" smtClean="0"/>
              <a:t>Осуществлять промежуточный контроль и коррекцию выполняемой учеником работы.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Clr>
                <a:schemeClr val="bg1"/>
              </a:buClr>
              <a:buFont typeface="+mj-lt"/>
              <a:buAutoNum type="arabicParenR" startAt="6"/>
            </a:pPr>
            <a:r>
              <a:rPr lang="ru-RU" dirty="0" smtClean="0"/>
              <a:t>Выработать критерии оценки проектной деятельности учащихся.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 startAt="6"/>
            </a:pPr>
            <a:r>
              <a:rPr lang="ru-RU" dirty="0" smtClean="0"/>
              <a:t>Составить нормы и требования по оформлению работы.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 startAt="6"/>
            </a:pPr>
            <a:r>
              <a:rPr lang="ru-RU" dirty="0" smtClean="0"/>
              <a:t>Разработать примерные критерии оценки выступления докладчиков по защите проекта.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 startAt="6"/>
            </a:pPr>
            <a:r>
              <a:rPr lang="ru-RU" dirty="0" smtClean="0"/>
              <a:t>Составить положения методического подхода к проектной деятельности.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 startAt="6"/>
            </a:pPr>
            <a:r>
              <a:rPr lang="ru-RU" dirty="0" smtClean="0"/>
              <a:t>Составить с учащимися список тем для проектной деятельности.</a:t>
            </a:r>
          </a:p>
          <a:p>
            <a:pPr marL="651510" indent="-514350">
              <a:buClr>
                <a:schemeClr val="bg1"/>
              </a:buClr>
              <a:buFont typeface="+mj-lt"/>
              <a:buAutoNum type="arabicParenR" startAt="6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учителя в проектной деятельности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учителю, выбравшему методику проектной деятельности учащихся?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312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Роль учителя в проектной деятельности</vt:lpstr>
      <vt:lpstr>Проект на основе информационных технологий многогранен, эффективен, перспективен, неисчерпаем. Основная школа в будущем – это школа проектов.</vt:lpstr>
      <vt:lpstr>Роль учителя:</vt:lpstr>
      <vt:lpstr>Роль учителя:</vt:lpstr>
      <vt:lpstr>Роль учителя:</vt:lpstr>
      <vt:lpstr>Роль учителя:</vt:lpstr>
      <vt:lpstr>Слайд 7</vt:lpstr>
      <vt:lpstr>Что делать учителю, выбравшему методику проектной деятельности учащихся?</vt:lpstr>
      <vt:lpstr>Что делать учителю, выбравшему методику проектной деятельности учащихся?</vt:lpstr>
      <vt:lpstr>Используемая литература: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учителя в проектной деятельности</dc:title>
  <dc:creator>настя</dc:creator>
  <cp:lastModifiedBy>настя</cp:lastModifiedBy>
  <cp:revision>14</cp:revision>
  <dcterms:created xsi:type="dcterms:W3CDTF">2010-10-31T07:11:41Z</dcterms:created>
  <dcterms:modified xsi:type="dcterms:W3CDTF">2010-10-31T08:38:39Z</dcterms:modified>
</cp:coreProperties>
</file>