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2F087B-C649-444D-8879-181C821368DD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C478BC-4353-479A-B025-01405A7E0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72560" cy="1000132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защитника Отечества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2862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презентации: Капырина А.А.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классов ФГКОУ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025241" cy="526893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9021" y="1481138"/>
            <a:ext cx="6805958" cy="452596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405714" cy="478634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5"/>
            <a:ext cx="7215238" cy="52348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19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День защитника Отечества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D_k</dc:creator>
  <cp:lastModifiedBy>D_k</cp:lastModifiedBy>
  <cp:revision>9</cp:revision>
  <dcterms:created xsi:type="dcterms:W3CDTF">2012-08-23T13:13:45Z</dcterms:created>
  <dcterms:modified xsi:type="dcterms:W3CDTF">2012-08-26T14:51:27Z</dcterms:modified>
</cp:coreProperties>
</file>