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1BC0FD-A985-4E3A-B4CC-5EFBD7763169}" type="datetimeFigureOut">
              <a:rPr lang="ru-RU" smtClean="0"/>
              <a:t>23.04.2011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089BA6-1B3D-4ACF-B900-DDA8E3DBAA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91601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Педагогический проект</a:t>
            </a:r>
            <a:br>
              <a:rPr lang="ru-RU" sz="5400" dirty="0" smtClean="0"/>
            </a:br>
            <a:r>
              <a:rPr lang="ru-RU" sz="5400" dirty="0" smtClean="0"/>
              <a:t>«Учимся жить вместе»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6400800" cy="1745207"/>
          </a:xfrm>
        </p:spPr>
        <p:txBody>
          <a:bodyPr>
            <a:noAutofit/>
          </a:bodyPr>
          <a:lstStyle/>
          <a:p>
            <a:pPr algn="r"/>
            <a:r>
              <a:rPr lang="ru-RU" sz="3200" b="1" dirty="0" err="1" smtClean="0"/>
              <a:t>Мельчаева</a:t>
            </a:r>
            <a:r>
              <a:rPr lang="ru-RU" sz="3200" b="1" dirty="0" smtClean="0"/>
              <a:t> Татьяна Юрьевна -</a:t>
            </a:r>
          </a:p>
          <a:p>
            <a:pPr algn="r"/>
            <a:r>
              <a:rPr lang="ru-RU" sz="3200" b="1" dirty="0" smtClean="0"/>
              <a:t>учитель начальных классов </a:t>
            </a:r>
          </a:p>
          <a:p>
            <a:pPr algn="r"/>
            <a:r>
              <a:rPr lang="ru-RU" sz="3200" b="1" dirty="0" smtClean="0"/>
              <a:t>МАОУ СОШ № 40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455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КТД «Будем жить дружно»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6" y="2492896"/>
            <a:ext cx="4824536" cy="361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993">
            <a:off x="4243665" y="2637336"/>
            <a:ext cx="5142283" cy="38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2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/>
              <a:t>Организация образовательного процесса обучающихся 2-Д класса..</a:t>
            </a:r>
            <a:br>
              <a:rPr lang="ru-RU" sz="3200" b="1" dirty="0"/>
            </a:br>
            <a:endParaRPr lang="ru-RU" sz="32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Сфера реализации предлагаемого в проекте нововведения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не достаточно </a:t>
            </a:r>
            <a:r>
              <a:rPr lang="ru-RU" sz="4400" b="1" dirty="0" smtClean="0"/>
              <a:t> сформированные </a:t>
            </a:r>
            <a:r>
              <a:rPr lang="ru-RU" sz="4400" b="1" dirty="0"/>
              <a:t>коммуникативные  </a:t>
            </a:r>
            <a:r>
              <a:rPr lang="ru-RU" sz="4400" b="1" dirty="0" smtClean="0"/>
              <a:t>навыки у обучающихся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3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Развитие познавательных интересов, интеллектуальных, творческих и коммуникативных способностей учащихся, определяющих формирование компетентной личности посредством  интеграции учебной и  </a:t>
            </a:r>
            <a:r>
              <a:rPr lang="ru-RU" b="1" dirty="0" err="1"/>
              <a:t>внеучебной</a:t>
            </a:r>
            <a:r>
              <a:rPr lang="ru-RU" b="1" dirty="0"/>
              <a:t> деятельности детей в рамках проекта «Учимся жить вместе».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Идея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51344"/>
            <a:ext cx="856895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Цель:  </a:t>
            </a:r>
            <a:r>
              <a:rPr lang="ru-RU" sz="2800" b="1" dirty="0" smtClean="0"/>
              <a:t>Создание условий для развития познавательных интересов, интеллектуальных, творческих и коммуникативных способностей учащихся, определяющих формирование компетентной личности.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Задачи:	</a:t>
            </a:r>
          </a:p>
          <a:p>
            <a:r>
              <a:rPr lang="ru-RU" sz="2800" b="1" dirty="0" smtClean="0"/>
              <a:t>- Развивать связную речь и самостоятельность мышления;</a:t>
            </a:r>
          </a:p>
          <a:p>
            <a:r>
              <a:rPr lang="ru-RU" sz="2800" b="1" dirty="0" smtClean="0"/>
              <a:t>- Формировать умение работать в коллективе;</a:t>
            </a:r>
          </a:p>
          <a:p>
            <a:r>
              <a:rPr lang="ru-RU" sz="2800" b="1" dirty="0" smtClean="0"/>
              <a:t>- Формировать умение без коммуникативных затруднений общаться с людьми разных возрастных категорий, толерантности, эмпатию.</a:t>
            </a:r>
          </a:p>
          <a:p>
            <a:r>
              <a:rPr lang="ru-RU" sz="2800" b="1" dirty="0" smtClean="0"/>
              <a:t>- Развивать уверенность в своих силах, умение и желание представить результат своей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0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Ступени общения: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user\Desktop\Сх м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40960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3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Совместная деятельность педагога с </a:t>
            </a:r>
            <a:r>
              <a:rPr lang="ru-RU" dirty="0" smtClean="0"/>
              <a:t>детьми</a:t>
            </a:r>
            <a:endParaRPr lang="ru-RU" dirty="0"/>
          </a:p>
        </p:txBody>
      </p:sp>
      <p:pic>
        <p:nvPicPr>
          <p:cNvPr id="4" name="Рисунок 3" descr="C:\Users\user\Desktop\схема 2 мельч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4481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«Будем жить дружно»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113">
            <a:off x="283934" y="1578254"/>
            <a:ext cx="2914618" cy="2185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221">
            <a:off x="3690813" y="1971331"/>
            <a:ext cx="5832648" cy="4374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" y="3910849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КТД «Будем жить дружно»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436">
            <a:off x="-44258" y="1710838"/>
            <a:ext cx="4923784" cy="3692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350">
            <a:off x="3598294" y="2090914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121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Педагогический проект «Учимся жить вместе»</vt:lpstr>
      <vt:lpstr>Сфера реализации предлагаемого в проекте нововведения:</vt:lpstr>
      <vt:lpstr>Актуальность  </vt:lpstr>
      <vt:lpstr>Идея проекта</vt:lpstr>
      <vt:lpstr>Презентация PowerPoint</vt:lpstr>
      <vt:lpstr>Ступени общения: </vt:lpstr>
      <vt:lpstr>Совместная деятельность педагога с детьми</vt:lpstr>
      <vt:lpstr>КТД «Будем жить дружно»</vt:lpstr>
      <vt:lpstr>КТД «Будем жить дружно»</vt:lpstr>
      <vt:lpstr>КТД «Будем жить дружно»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«Учимся жить вместе»</dc:title>
  <dc:creator>user</dc:creator>
  <cp:lastModifiedBy>user</cp:lastModifiedBy>
  <cp:revision>3</cp:revision>
  <dcterms:created xsi:type="dcterms:W3CDTF">2011-04-23T05:07:36Z</dcterms:created>
  <dcterms:modified xsi:type="dcterms:W3CDTF">2011-04-23T05:31:03Z</dcterms:modified>
</cp:coreProperties>
</file>