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"/>
  </p:notesMasterIdLst>
  <p:sldIdLst>
    <p:sldId id="256" r:id="rId2"/>
    <p:sldId id="281" r:id="rId3"/>
    <p:sldId id="284" r:id="rId4"/>
    <p:sldId id="27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99FF"/>
    <a:srgbClr val="9D5978"/>
    <a:srgbClr val="FF33CC"/>
    <a:srgbClr val="CC3399"/>
    <a:srgbClr val="FF9933"/>
    <a:srgbClr val="FF9900"/>
    <a:srgbClr val="FFFF66"/>
    <a:srgbClr val="FF3300"/>
    <a:srgbClr val="0046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516" autoAdjust="0"/>
  </p:normalViewPr>
  <p:slideViewPr>
    <p:cSldViewPr>
      <p:cViewPr>
        <p:scale>
          <a:sx n="60" d="100"/>
          <a:sy n="60" d="100"/>
        </p:scale>
        <p:origin x="-1650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6532F3-0E59-4AE6-A729-67205AA76F42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ru-RU"/>
        </a:p>
      </dgm:t>
    </dgm:pt>
    <dgm:pt modelId="{EF70ADDB-95B5-41C0-BA89-986D5FC5509B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Энергизаторы</a:t>
          </a:r>
          <a:endParaRPr lang="ru-RU" sz="1600" b="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F3CE187-B77A-40AF-8093-1FE88BAD0BCF}" type="parTrans" cxnId="{002A7416-CDF1-4C47-9A18-FC60D8E38F1D}">
      <dgm:prSet/>
      <dgm:spPr/>
      <dgm:t>
        <a:bodyPr/>
        <a:lstStyle/>
        <a:p>
          <a:endParaRPr lang="ru-RU"/>
        </a:p>
      </dgm:t>
    </dgm:pt>
    <dgm:pt modelId="{FFCDBDC5-9A0E-4091-ACDD-63E13E403826}" type="sibTrans" cxnId="{002A7416-CDF1-4C47-9A18-FC60D8E38F1D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C15EF2BF-3104-4B07-953D-42FBFCBFA6C7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Мозговой штурм</a:t>
          </a:r>
          <a:endParaRPr lang="ru-RU" sz="16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A89C116-81DA-4300-A3A6-E3427C4EF2C9}" type="parTrans" cxnId="{6235E494-682E-4A13-BB46-87504BB9D0ED}">
      <dgm:prSet/>
      <dgm:spPr/>
      <dgm:t>
        <a:bodyPr/>
        <a:lstStyle/>
        <a:p>
          <a:endParaRPr lang="ru-RU"/>
        </a:p>
      </dgm:t>
    </dgm:pt>
    <dgm:pt modelId="{D48E2C57-850D-4D9C-A803-14B27926F5C5}" type="sibTrans" cxnId="{6235E494-682E-4A13-BB46-87504BB9D0ED}">
      <dgm:prSet/>
      <dgm:spPr/>
      <dgm:t>
        <a:bodyPr/>
        <a:lstStyle/>
        <a:p>
          <a:endParaRPr lang="ru-RU"/>
        </a:p>
      </dgm:t>
    </dgm:pt>
    <dgm:pt modelId="{A6D93973-479D-49D3-970F-A835F24309E6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Группы кооперативного обучения</a:t>
          </a:r>
          <a:endParaRPr lang="ru-RU" sz="16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BF4D252-E051-4877-9746-5AEB9ECB24DF}" type="parTrans" cxnId="{A9A46AAB-49B8-487F-A8B9-C5765839A7FE}">
      <dgm:prSet/>
      <dgm:spPr/>
      <dgm:t>
        <a:bodyPr/>
        <a:lstStyle/>
        <a:p>
          <a:endParaRPr lang="ru-RU"/>
        </a:p>
      </dgm:t>
    </dgm:pt>
    <dgm:pt modelId="{58CA2D32-5617-4CED-A3F2-CA671D625957}" type="sibTrans" cxnId="{A9A46AAB-49B8-487F-A8B9-C5765839A7FE}">
      <dgm:prSet/>
      <dgm:spPr/>
      <dgm:t>
        <a:bodyPr/>
        <a:lstStyle/>
        <a:p>
          <a:endParaRPr lang="ru-RU"/>
        </a:p>
      </dgm:t>
    </dgm:pt>
    <dgm:pt modelId="{EC3C596F-A374-4302-AAB3-96408DE0F162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Ролевая игра или ролевое моделирование</a:t>
          </a:r>
          <a:endParaRPr lang="ru-RU" sz="16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C395142-CD98-43DD-B4B5-2DC8E130ED83}" type="parTrans" cxnId="{D4DC0DB5-E2CA-41CE-85C5-BC0AD0988B42}">
      <dgm:prSet/>
      <dgm:spPr/>
      <dgm:t>
        <a:bodyPr/>
        <a:lstStyle/>
        <a:p>
          <a:endParaRPr lang="ru-RU"/>
        </a:p>
      </dgm:t>
    </dgm:pt>
    <dgm:pt modelId="{FD8FDAB3-8F51-4EFA-A060-F3979D2662DB}" type="sibTrans" cxnId="{D4DC0DB5-E2CA-41CE-85C5-BC0AD0988B42}">
      <dgm:prSet/>
      <dgm:spPr/>
      <dgm:t>
        <a:bodyPr/>
        <a:lstStyle/>
        <a:p>
          <a:endParaRPr lang="ru-RU"/>
        </a:p>
      </dgm:t>
    </dgm:pt>
    <dgm:pt modelId="{33DD5AD3-9338-4B7E-B17D-E2EDD09632B9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Групповая дискуссия</a:t>
          </a:r>
          <a:endParaRPr lang="ru-RU" sz="16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3CB5C17-5ABF-4A91-8788-A4AE13094CDD}" type="parTrans" cxnId="{5C6B4093-3D60-4DAD-9BBF-261924982B82}">
      <dgm:prSet/>
      <dgm:spPr/>
      <dgm:t>
        <a:bodyPr/>
        <a:lstStyle/>
        <a:p>
          <a:endParaRPr lang="ru-RU"/>
        </a:p>
      </dgm:t>
    </dgm:pt>
    <dgm:pt modelId="{532BF08C-F776-4DD9-A7E5-D97C848055CC}" type="sibTrans" cxnId="{5C6B4093-3D60-4DAD-9BBF-261924982B82}">
      <dgm:prSet/>
      <dgm:spPr/>
      <dgm:t>
        <a:bodyPr/>
        <a:lstStyle/>
        <a:p>
          <a:endParaRPr lang="ru-RU"/>
        </a:p>
      </dgm:t>
    </dgm:pt>
    <dgm:pt modelId="{0DD7A0DE-30CD-482C-84E2-DB68343BB0C3}" type="pres">
      <dgm:prSet presAssocID="{956532F3-0E59-4AE6-A729-67205AA76F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6002BF-E818-4031-9A3B-92807DA6CF60}" type="pres">
      <dgm:prSet presAssocID="{956532F3-0E59-4AE6-A729-67205AA76F42}" presName="cycl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F7A6F91E-DE9C-440C-A542-F70DCF8B9C7B}" type="pres">
      <dgm:prSet presAssocID="{EF70ADDB-95B5-41C0-BA89-986D5FC5509B}" presName="nodeFirstNode" presStyleLbl="node1" presStyleIdx="0" presStyleCnt="5" custScaleX="116030" custScaleY="88690" custRadScaleRad="97024" custRadScaleInc="1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221BF-F84A-4992-8E14-97B0ECFFDB62}" type="pres">
      <dgm:prSet presAssocID="{FFCDBDC5-9A0E-4091-ACDD-63E13E403826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3F34C543-1332-43D3-BDCF-D34618FBA87C}" type="pres">
      <dgm:prSet presAssocID="{C15EF2BF-3104-4B07-953D-42FBFCBFA6C7}" presName="nodeFollowingNodes" presStyleLbl="node1" presStyleIdx="1" presStyleCnt="5" custScaleY="87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70DB0-A281-43FD-B1D8-DD2B19ECB61B}" type="pres">
      <dgm:prSet presAssocID="{A6D93973-479D-49D3-970F-A835F24309E6}" presName="nodeFollowingNodes" presStyleLbl="node1" presStyleIdx="2" presStyleCnt="5" custScaleX="115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6BBC4-92C5-4C08-A0F5-4CCAA28C8617}" type="pres">
      <dgm:prSet presAssocID="{EC3C596F-A374-4302-AAB3-96408DE0F162}" presName="nodeFollowingNodes" presStyleLbl="node1" presStyleIdx="3" presStyleCnt="5" custScaleX="121131" custRadScaleRad="111338" custRadScaleInc="11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7715A-53C7-4BA4-A51D-4DACE3FD34FD}" type="pres">
      <dgm:prSet presAssocID="{33DD5AD3-9338-4B7E-B17D-E2EDD09632B9}" presName="nodeFollowingNodes" presStyleLbl="node1" presStyleIdx="4" presStyleCnt="5" custScaleY="87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BE6761-2F88-44AB-BF6D-898FDEFB1D73}" type="presOf" srcId="{FFCDBDC5-9A0E-4091-ACDD-63E13E403826}" destId="{8EF221BF-F84A-4992-8E14-97B0ECFFDB62}" srcOrd="0" destOrd="0" presId="urn:microsoft.com/office/officeart/2005/8/layout/cycle3"/>
    <dgm:cxn modelId="{BE99D342-F471-4863-8517-8DE41071948A}" type="presOf" srcId="{C15EF2BF-3104-4B07-953D-42FBFCBFA6C7}" destId="{3F34C543-1332-43D3-BDCF-D34618FBA87C}" srcOrd="0" destOrd="0" presId="urn:microsoft.com/office/officeart/2005/8/layout/cycle3"/>
    <dgm:cxn modelId="{7DFE5E8B-FF8E-4041-ABFD-688ECA7C277A}" type="presOf" srcId="{956532F3-0E59-4AE6-A729-67205AA76F42}" destId="{0DD7A0DE-30CD-482C-84E2-DB68343BB0C3}" srcOrd="0" destOrd="0" presId="urn:microsoft.com/office/officeart/2005/8/layout/cycle3"/>
    <dgm:cxn modelId="{002A7416-CDF1-4C47-9A18-FC60D8E38F1D}" srcId="{956532F3-0E59-4AE6-A729-67205AA76F42}" destId="{EF70ADDB-95B5-41C0-BA89-986D5FC5509B}" srcOrd="0" destOrd="0" parTransId="{8F3CE187-B77A-40AF-8093-1FE88BAD0BCF}" sibTransId="{FFCDBDC5-9A0E-4091-ACDD-63E13E403826}"/>
    <dgm:cxn modelId="{D4DC0DB5-E2CA-41CE-85C5-BC0AD0988B42}" srcId="{956532F3-0E59-4AE6-A729-67205AA76F42}" destId="{EC3C596F-A374-4302-AAB3-96408DE0F162}" srcOrd="3" destOrd="0" parTransId="{3C395142-CD98-43DD-B4B5-2DC8E130ED83}" sibTransId="{FD8FDAB3-8F51-4EFA-A060-F3979D2662DB}"/>
    <dgm:cxn modelId="{5C6B4093-3D60-4DAD-9BBF-261924982B82}" srcId="{956532F3-0E59-4AE6-A729-67205AA76F42}" destId="{33DD5AD3-9338-4B7E-B17D-E2EDD09632B9}" srcOrd="4" destOrd="0" parTransId="{33CB5C17-5ABF-4A91-8788-A4AE13094CDD}" sibTransId="{532BF08C-F776-4DD9-A7E5-D97C848055CC}"/>
    <dgm:cxn modelId="{8B4663E9-3B4F-4077-BBB0-0ED1AC7427A3}" type="presOf" srcId="{33DD5AD3-9338-4B7E-B17D-E2EDD09632B9}" destId="{8447715A-53C7-4BA4-A51D-4DACE3FD34FD}" srcOrd="0" destOrd="0" presId="urn:microsoft.com/office/officeart/2005/8/layout/cycle3"/>
    <dgm:cxn modelId="{ACA9E093-C75A-42F5-BF49-A112B23C05A0}" type="presOf" srcId="{EF70ADDB-95B5-41C0-BA89-986D5FC5509B}" destId="{F7A6F91E-DE9C-440C-A542-F70DCF8B9C7B}" srcOrd="0" destOrd="0" presId="urn:microsoft.com/office/officeart/2005/8/layout/cycle3"/>
    <dgm:cxn modelId="{2B205511-626D-466E-8EB5-2E51D59BC639}" type="presOf" srcId="{EC3C596F-A374-4302-AAB3-96408DE0F162}" destId="{43D6BBC4-92C5-4C08-A0F5-4CCAA28C8617}" srcOrd="0" destOrd="0" presId="urn:microsoft.com/office/officeart/2005/8/layout/cycle3"/>
    <dgm:cxn modelId="{A9A46AAB-49B8-487F-A8B9-C5765839A7FE}" srcId="{956532F3-0E59-4AE6-A729-67205AA76F42}" destId="{A6D93973-479D-49D3-970F-A835F24309E6}" srcOrd="2" destOrd="0" parTransId="{2BF4D252-E051-4877-9746-5AEB9ECB24DF}" sibTransId="{58CA2D32-5617-4CED-A3F2-CA671D625957}"/>
    <dgm:cxn modelId="{6235E494-682E-4A13-BB46-87504BB9D0ED}" srcId="{956532F3-0E59-4AE6-A729-67205AA76F42}" destId="{C15EF2BF-3104-4B07-953D-42FBFCBFA6C7}" srcOrd="1" destOrd="0" parTransId="{AA89C116-81DA-4300-A3A6-E3427C4EF2C9}" sibTransId="{D48E2C57-850D-4D9C-A803-14B27926F5C5}"/>
    <dgm:cxn modelId="{CC523E07-49D4-4236-87EA-88194F98BF98}" type="presOf" srcId="{A6D93973-479D-49D3-970F-A835F24309E6}" destId="{B2370DB0-A281-43FD-B1D8-DD2B19ECB61B}" srcOrd="0" destOrd="0" presId="urn:microsoft.com/office/officeart/2005/8/layout/cycle3"/>
    <dgm:cxn modelId="{0112DCF9-9337-4B39-89ED-3DAAB04EBE45}" type="presParOf" srcId="{0DD7A0DE-30CD-482C-84E2-DB68343BB0C3}" destId="{0E6002BF-E818-4031-9A3B-92807DA6CF60}" srcOrd="0" destOrd="0" presId="urn:microsoft.com/office/officeart/2005/8/layout/cycle3"/>
    <dgm:cxn modelId="{565F13BF-1CD6-440D-928B-5E7EBF011E5E}" type="presParOf" srcId="{0E6002BF-E818-4031-9A3B-92807DA6CF60}" destId="{F7A6F91E-DE9C-440C-A542-F70DCF8B9C7B}" srcOrd="0" destOrd="0" presId="urn:microsoft.com/office/officeart/2005/8/layout/cycle3"/>
    <dgm:cxn modelId="{4AA7ECEC-C2A6-4D60-A060-252B030BB154}" type="presParOf" srcId="{0E6002BF-E818-4031-9A3B-92807DA6CF60}" destId="{8EF221BF-F84A-4992-8E14-97B0ECFFDB62}" srcOrd="1" destOrd="0" presId="urn:microsoft.com/office/officeart/2005/8/layout/cycle3"/>
    <dgm:cxn modelId="{5214544D-CB9D-4A95-91A2-BA3286353F0F}" type="presParOf" srcId="{0E6002BF-E818-4031-9A3B-92807DA6CF60}" destId="{3F34C543-1332-43D3-BDCF-D34618FBA87C}" srcOrd="2" destOrd="0" presId="urn:microsoft.com/office/officeart/2005/8/layout/cycle3"/>
    <dgm:cxn modelId="{A11BD165-66F3-429C-996E-35834E064C18}" type="presParOf" srcId="{0E6002BF-E818-4031-9A3B-92807DA6CF60}" destId="{B2370DB0-A281-43FD-B1D8-DD2B19ECB61B}" srcOrd="3" destOrd="0" presId="urn:microsoft.com/office/officeart/2005/8/layout/cycle3"/>
    <dgm:cxn modelId="{5A3317E0-4564-4A62-AE4B-E9A2180E4656}" type="presParOf" srcId="{0E6002BF-E818-4031-9A3B-92807DA6CF60}" destId="{43D6BBC4-92C5-4C08-A0F5-4CCAA28C8617}" srcOrd="4" destOrd="0" presId="urn:microsoft.com/office/officeart/2005/8/layout/cycle3"/>
    <dgm:cxn modelId="{FEE3DCB2-71F8-470B-BDB7-66E6308C9A9B}" type="presParOf" srcId="{0E6002BF-E818-4031-9A3B-92807DA6CF60}" destId="{8447715A-53C7-4BA4-A51D-4DACE3FD34F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F221BF-F84A-4992-8E14-97B0ECFFDB62}">
      <dsp:nvSpPr>
        <dsp:cNvPr id="0" name=""/>
        <dsp:cNvSpPr/>
      </dsp:nvSpPr>
      <dsp:spPr>
        <a:xfrm>
          <a:off x="433692" y="667363"/>
          <a:ext cx="3256799" cy="3256799"/>
        </a:xfrm>
        <a:prstGeom prst="circularArrow">
          <a:avLst>
            <a:gd name="adj1" fmla="val 5544"/>
            <a:gd name="adj2" fmla="val 330680"/>
            <a:gd name="adj3" fmla="val 13546846"/>
            <a:gd name="adj4" fmla="val 17527015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6F91E-DE9C-440C-A542-F70DCF8B9C7B}">
      <dsp:nvSpPr>
        <dsp:cNvPr id="0" name=""/>
        <dsp:cNvSpPr/>
      </dsp:nvSpPr>
      <dsp:spPr>
        <a:xfrm>
          <a:off x="1225601" y="798563"/>
          <a:ext cx="1672981" cy="6393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Энергизаторы</a:t>
          </a:r>
          <a:endParaRPr lang="ru-RU" sz="1600" b="0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225601" y="798563"/>
        <a:ext cx="1672981" cy="639389"/>
      </dsp:txXfrm>
    </dsp:sp>
    <dsp:sp modelId="{3F34C543-1332-43D3-BDCF-D34618FBA87C}">
      <dsp:nvSpPr>
        <dsp:cNvPr id="0" name=""/>
        <dsp:cNvSpPr/>
      </dsp:nvSpPr>
      <dsp:spPr>
        <a:xfrm>
          <a:off x="2642052" y="1720629"/>
          <a:ext cx="1441852" cy="631610"/>
        </a:xfrm>
        <a:prstGeom prst="roundRect">
          <a:avLst/>
        </a:prstGeom>
        <a:solidFill>
          <a:schemeClr val="accent3">
            <a:hueOff val="593843"/>
            <a:satOff val="3198"/>
            <a:lumOff val="4363"/>
            <a:alphaOff val="0"/>
          </a:schemeClr>
        </a:solidFill>
        <a:ln w="425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Мозговой штурм</a:t>
          </a:r>
          <a:endParaRPr lang="ru-RU" sz="1600" kern="1200" dirty="0">
            <a:solidFill>
              <a:schemeClr val="bg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642052" y="1720629"/>
        <a:ext cx="1441852" cy="631610"/>
      </dsp:txXfrm>
    </dsp:sp>
    <dsp:sp modelId="{B2370DB0-A281-43FD-B1D8-DD2B19ECB61B}">
      <dsp:nvSpPr>
        <dsp:cNvPr id="0" name=""/>
        <dsp:cNvSpPr/>
      </dsp:nvSpPr>
      <dsp:spPr>
        <a:xfrm>
          <a:off x="2022666" y="3228727"/>
          <a:ext cx="1671582" cy="720926"/>
        </a:xfrm>
        <a:prstGeom prst="roundRect">
          <a:avLst/>
        </a:prstGeom>
        <a:solidFill>
          <a:schemeClr val="accent3">
            <a:hueOff val="1187685"/>
            <a:satOff val="6397"/>
            <a:lumOff val="8726"/>
            <a:alphaOff val="0"/>
          </a:schemeClr>
        </a:solidFill>
        <a:ln w="425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Группы кооперативного обучения</a:t>
          </a:r>
          <a:endParaRPr lang="ru-RU" sz="16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022666" y="3228727"/>
        <a:ext cx="1671582" cy="720926"/>
      </dsp:txXfrm>
    </dsp:sp>
    <dsp:sp modelId="{43D6BBC4-92C5-4C08-A0F5-4CCAA28C8617}">
      <dsp:nvSpPr>
        <dsp:cNvPr id="0" name=""/>
        <dsp:cNvSpPr/>
      </dsp:nvSpPr>
      <dsp:spPr>
        <a:xfrm>
          <a:off x="119497" y="3240861"/>
          <a:ext cx="1746530" cy="720926"/>
        </a:xfrm>
        <a:prstGeom prst="roundRect">
          <a:avLst/>
        </a:prstGeom>
        <a:solidFill>
          <a:schemeClr val="accent3">
            <a:hueOff val="1781528"/>
            <a:satOff val="9595"/>
            <a:lumOff val="13089"/>
            <a:alphaOff val="0"/>
          </a:schemeClr>
        </a:solidFill>
        <a:ln w="425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Ролевая игра или ролевое моделирование</a:t>
          </a:r>
          <a:endParaRPr lang="ru-RU" sz="16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9497" y="3240861"/>
        <a:ext cx="1746530" cy="720926"/>
      </dsp:txXfrm>
    </dsp:sp>
    <dsp:sp modelId="{8447715A-53C7-4BA4-A51D-4DACE3FD34FD}">
      <dsp:nvSpPr>
        <dsp:cNvPr id="0" name=""/>
        <dsp:cNvSpPr/>
      </dsp:nvSpPr>
      <dsp:spPr>
        <a:xfrm>
          <a:off x="346" y="1720629"/>
          <a:ext cx="1441852" cy="631610"/>
        </a:xfrm>
        <a:prstGeom prst="roundRect">
          <a:avLst/>
        </a:prstGeom>
        <a:solidFill>
          <a:schemeClr val="accent3">
            <a:hueOff val="2375370"/>
            <a:satOff val="12794"/>
            <a:lumOff val="17452"/>
            <a:alphaOff val="0"/>
          </a:schemeClr>
        </a:solidFill>
        <a:ln w="425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Групповая дискуссия</a:t>
          </a:r>
          <a:endParaRPr lang="ru-RU" sz="16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46" y="1720629"/>
        <a:ext cx="1441852" cy="631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46CF6-501D-4C7D-80DF-CCAF01AB5082}" type="datetimeFigureOut">
              <a:rPr lang="ru-RU" smtClean="0"/>
              <a:pPr/>
              <a:t>25.08.2012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FE42A-5DB6-40EA-9797-AA6C79E560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052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0584A2A-6DD1-47A3-B695-5D8864F2FFDB}" type="datetimeFigureOut">
              <a:rPr lang="ru-RU" smtClean="0"/>
              <a:pPr/>
              <a:t>25.08.2012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12347AE-2CEA-491B-A430-02680A3E86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ripple/>
      </p:transition>
    </mc:Choice>
    <mc:Fallback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4A2A-6DD1-47A3-B695-5D8864F2FFDB}" type="datetimeFigureOut">
              <a:rPr lang="ru-RU" smtClean="0"/>
              <a:pPr/>
              <a:t>25.08.2012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47AE-2CEA-491B-A430-02680A3E86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ripple/>
      </p:transition>
    </mc:Choice>
    <mc:Fallback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4A2A-6DD1-47A3-B695-5D8864F2FFDB}" type="datetimeFigureOut">
              <a:rPr lang="ru-RU" smtClean="0"/>
              <a:pPr/>
              <a:t>25.08.2012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47AE-2CEA-491B-A430-02680A3E86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ripple/>
      </p:transition>
    </mc:Choice>
    <mc:Fallback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584A2A-6DD1-47A3-B695-5D8864F2FFDB}" type="datetimeFigureOut">
              <a:rPr lang="ru-RU" smtClean="0"/>
              <a:pPr/>
              <a:t>25.08.2012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2347AE-2CEA-491B-A430-02680A3E86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ripple/>
      </p:transition>
    </mc:Choice>
    <mc:Fallback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0584A2A-6DD1-47A3-B695-5D8864F2FFDB}" type="datetimeFigureOut">
              <a:rPr lang="ru-RU" smtClean="0"/>
              <a:pPr/>
              <a:t>25.08.2012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12347AE-2CEA-491B-A430-02680A3E86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ripple/>
      </p:transition>
    </mc:Choice>
    <mc:Fallback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4A2A-6DD1-47A3-B695-5D8864F2FFDB}" type="datetimeFigureOut">
              <a:rPr lang="ru-RU" smtClean="0"/>
              <a:pPr/>
              <a:t>25.08.2012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47AE-2CEA-491B-A430-02680A3E86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ripple/>
      </p:transition>
    </mc:Choice>
    <mc:Fallback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4A2A-6DD1-47A3-B695-5D8864F2FFDB}" type="datetimeFigureOut">
              <a:rPr lang="ru-RU" smtClean="0"/>
              <a:pPr/>
              <a:t>25.08.2012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47AE-2CEA-491B-A430-02680A3E86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ripple/>
      </p:transition>
    </mc:Choice>
    <mc:Fallback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584A2A-6DD1-47A3-B695-5D8864F2FFDB}" type="datetimeFigureOut">
              <a:rPr lang="ru-RU" smtClean="0"/>
              <a:pPr/>
              <a:t>25.08.2012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2347AE-2CEA-491B-A430-02680A3E86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ripple/>
      </p:transition>
    </mc:Choice>
    <mc:Fallback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84A2A-6DD1-47A3-B695-5D8864F2FFDB}" type="datetimeFigureOut">
              <a:rPr lang="ru-RU" smtClean="0"/>
              <a:pPr/>
              <a:t>25.08.2012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47AE-2CEA-491B-A430-02680A3E86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ripple/>
      </p:transition>
    </mc:Choice>
    <mc:Fallback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0584A2A-6DD1-47A3-B695-5D8864F2FFDB}" type="datetimeFigureOut">
              <a:rPr lang="ru-RU" smtClean="0"/>
              <a:pPr/>
              <a:t>25.08.2012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2347AE-2CEA-491B-A430-02680A3E86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ripple/>
      </p:transition>
    </mc:Choice>
    <mc:Fallback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0584A2A-6DD1-47A3-B695-5D8864F2FFDB}" type="datetimeFigureOut">
              <a:rPr lang="ru-RU" smtClean="0"/>
              <a:pPr/>
              <a:t>25.08.2012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2347AE-2CEA-491B-A430-02680A3E86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ripple/>
      </p:transition>
    </mc:Choice>
    <mc:Fallback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0584A2A-6DD1-47A3-B695-5D8864F2FFDB}" type="datetimeFigureOut">
              <a:rPr lang="ru-RU" smtClean="0"/>
              <a:pPr/>
              <a:t>25.08.2012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2347AE-2CEA-491B-A430-02680A3E868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ripple/>
      </p:transition>
    </mc:Choice>
    <mc:Fallback>
      <p:transition spd="slow" advClick="0" advTm="10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835696" y="332656"/>
            <a:ext cx="3414653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696" y="1628800"/>
            <a:ext cx="483375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Минеева</a:t>
            </a:r>
          </a:p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Юлия</a:t>
            </a:r>
          </a:p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Владимировна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4208" y="332656"/>
            <a:ext cx="216024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grpSp>
        <p:nvGrpSpPr>
          <p:cNvPr id="2" name="Группа 1"/>
          <p:cNvGrpSpPr/>
          <p:nvPr/>
        </p:nvGrpSpPr>
        <p:grpSpPr>
          <a:xfrm>
            <a:off x="1596197" y="4509120"/>
            <a:ext cx="7331117" cy="2311741"/>
            <a:chOff x="1596197" y="4509120"/>
            <a:chExt cx="7331117" cy="2311741"/>
          </a:xfrm>
        </p:grpSpPr>
        <p:sp>
          <p:nvSpPr>
            <p:cNvPr id="18" name="TextBox 17"/>
            <p:cNvSpPr txBox="1"/>
            <p:nvPr/>
          </p:nvSpPr>
          <p:spPr>
            <a:xfrm>
              <a:off x="2014546" y="4509120"/>
              <a:ext cx="6912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воспитатель группы продлённого дня 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1596197" y="5220423"/>
              <a:ext cx="7308304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МБОУ «Начальная</a:t>
              </a:r>
              <a:r>
                <a:rPr kumimoji="0" lang="ru-RU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школа-детский сад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компенсирующего вида </a:t>
              </a:r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для детей с нарушениями</a:t>
              </a:r>
              <a:r>
                <a:rPr kumimoji="0" lang="ru-RU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зрения №71»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Нижнекамского муниципального района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Республики Татарстан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64" y="102439"/>
            <a:ext cx="393890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Методы проведения </a:t>
            </a:r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тренинговых </a:t>
            </a:r>
          </a:p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занятий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820650" y="232036"/>
            <a:ext cx="7260593" cy="6375304"/>
            <a:chOff x="1820650" y="232036"/>
            <a:chExt cx="7260593" cy="637530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0650" y="2402040"/>
              <a:ext cx="2475222" cy="1677770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Группа 12"/>
            <p:cNvGrpSpPr/>
            <p:nvPr/>
          </p:nvGrpSpPr>
          <p:grpSpPr>
            <a:xfrm>
              <a:off x="3275856" y="232036"/>
              <a:ext cx="5805387" cy="6375304"/>
              <a:chOff x="3275856" y="232036"/>
              <a:chExt cx="5805387" cy="637530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978429" y="232036"/>
                <a:ext cx="37956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Интерактивные методы</a:t>
                </a:r>
                <a:endParaRPr lang="ru-RU" sz="2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Группа 11"/>
              <p:cNvGrpSpPr/>
              <p:nvPr/>
            </p:nvGrpSpPr>
            <p:grpSpPr>
              <a:xfrm>
                <a:off x="3275856" y="755256"/>
                <a:ext cx="5805387" cy="5852084"/>
                <a:chOff x="3275856" y="755256"/>
                <a:chExt cx="5805387" cy="5852084"/>
              </a:xfrm>
            </p:grpSpPr>
            <p:pic>
              <p:nvPicPr>
                <p:cNvPr id="1031" name="Picture 7"/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54745" y="755256"/>
                  <a:ext cx="2221884" cy="1646783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93462" y="1691383"/>
                  <a:ext cx="2287781" cy="161780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84133" y="4882272"/>
                  <a:ext cx="2373356" cy="172506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5856" y="4882272"/>
                  <a:ext cx="2274234" cy="171059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aphicFrame>
              <p:nvGraphicFramePr>
                <p:cNvPr id="9" name="Схема 8"/>
                <p:cNvGraphicFramePr/>
                <p:nvPr>
                  <p:extLst>
                    <p:ext uri="{D42A27DB-BD31-4B8C-83A1-F6EECF244321}">
                      <p14:modId xmlns:p14="http://schemas.microsoft.com/office/powerpoint/2010/main" xmlns="" val="2284313146"/>
                    </p:ext>
                  </p:extLst>
                </p:nvPr>
              </p:nvGraphicFramePr>
              <p:xfrm>
                <a:off x="4012422" y="1253312"/>
                <a:ext cx="4084251" cy="4706738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7" r:lo="rId8" r:qs="rId9" r:cs="rId10"/>
                </a:graphicData>
              </a:graphic>
            </p:graphicFrame>
          </p:grpSp>
        </p:grpSp>
      </p:grpSp>
      <p:grpSp>
        <p:nvGrpSpPr>
          <p:cNvPr id="11" name="Группа 10"/>
          <p:cNvGrpSpPr/>
          <p:nvPr/>
        </p:nvGrpSpPr>
        <p:grpSpPr>
          <a:xfrm>
            <a:off x="72958" y="4207688"/>
            <a:ext cx="3601050" cy="2399652"/>
            <a:chOff x="72958" y="4207688"/>
            <a:chExt cx="3601050" cy="2399652"/>
          </a:xfrm>
        </p:grpSpPr>
        <p:sp>
          <p:nvSpPr>
            <p:cNvPr id="7" name="TextBox 6"/>
            <p:cNvSpPr txBox="1"/>
            <p:nvPr/>
          </p:nvSpPr>
          <p:spPr>
            <a:xfrm>
              <a:off x="72958" y="4207688"/>
              <a:ext cx="36010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Методы преподавания</a:t>
              </a:r>
              <a:endPara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8955" y="4668348"/>
              <a:ext cx="2757999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л</a:t>
              </a: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екция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ч</a:t>
              </a: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тение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удиовизуальное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исьмо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абота в группах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3254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10000">
        <p14:rippl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20863" y="32056"/>
            <a:ext cx="3739039" cy="6554341"/>
            <a:chOff x="320863" y="32056"/>
            <a:chExt cx="3739039" cy="6554341"/>
          </a:xfrm>
        </p:grpSpPr>
        <p:pic>
          <p:nvPicPr>
            <p:cNvPr id="2050" name="Picture 2" descr="C:\Users\Юлия\Desktop\грамоты\DSC02539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64" y="1192879"/>
              <a:ext cx="1774503" cy="2366004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Юлия\Desktop\грамоты\DSC02541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63" y="3977680"/>
              <a:ext cx="1774503" cy="2366004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C:\Users\Юлия\Desktop\грамоты\DSC02543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758" y="4364872"/>
              <a:ext cx="1666144" cy="2221525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C:\Users\Юлия\Desktop\грамоты\DSC02560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248" y="1700808"/>
              <a:ext cx="1707654" cy="2276872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342932" y="32056"/>
              <a:ext cx="3182281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itchFamily="82" charset="0"/>
                </a:rPr>
                <a:t>Призеры </a:t>
              </a:r>
            </a:p>
            <a:p>
              <a:pPr algn="ctr"/>
              <a:r>
                <a:rPr 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itchFamily="82" charset="0"/>
                </a:rPr>
                <a:t>шахматных турниров</a:t>
              </a:r>
              <a:endPara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260423" y="3792597"/>
            <a:ext cx="2656497" cy="2866719"/>
            <a:chOff x="4260423" y="3792597"/>
            <a:chExt cx="2656497" cy="2866719"/>
          </a:xfrm>
        </p:grpSpPr>
        <p:pic>
          <p:nvPicPr>
            <p:cNvPr id="2051" name="Picture 3" descr="C:\Users\Юлия\Desktop\грамоты\DSC02540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942" y="4377372"/>
              <a:ext cx="1711458" cy="2281944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4260423" y="3792597"/>
              <a:ext cx="26564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itchFamily="82" charset="0"/>
                </a:rPr>
                <a:t>«Юные дарования»</a:t>
              </a:r>
              <a:endPara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928200" y="3151412"/>
            <a:ext cx="1984839" cy="3192272"/>
            <a:chOff x="6928200" y="3151412"/>
            <a:chExt cx="1984839" cy="3192272"/>
          </a:xfrm>
        </p:grpSpPr>
        <p:pic>
          <p:nvPicPr>
            <p:cNvPr id="2054" name="Picture 6" descr="C:\Users\Юлия\Desktop\грамоты\DSC02557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694" y="4149080"/>
              <a:ext cx="1645953" cy="2194604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928200" y="3151412"/>
              <a:ext cx="198483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itchFamily="82" charset="0"/>
                </a:rPr>
                <a:t>Конкурс </a:t>
              </a:r>
            </a:p>
            <a:p>
              <a:pPr algn="ctr"/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itchFamily="82" charset="0"/>
                </a:rPr>
                <a:t>строевой песни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8584" y="737153"/>
            <a:ext cx="2664790" cy="3080618"/>
            <a:chOff x="4228584" y="737153"/>
            <a:chExt cx="2664790" cy="3080618"/>
          </a:xfrm>
        </p:grpSpPr>
        <p:pic>
          <p:nvPicPr>
            <p:cNvPr id="2056" name="Picture 8" descr="C:\Users\Юлия\Desktop\грамоты\DSC02563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1860716"/>
              <a:ext cx="2609406" cy="1957055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228584" y="737153"/>
              <a:ext cx="2592376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itchFamily="82" charset="0"/>
                </a:rPr>
                <a:t>Конкурс рисунков </a:t>
              </a:r>
            </a:p>
            <a:p>
              <a:pPr algn="ctr"/>
              <a:r>
                <a:rPr lang="ru-RU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itchFamily="82" charset="0"/>
                </a:rPr>
                <a:t>«Я пешеход»</a:t>
              </a:r>
              <a:endPara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714199" y="-105692"/>
            <a:ext cx="2412841" cy="3314769"/>
            <a:chOff x="6714199" y="-105692"/>
            <a:chExt cx="2412841" cy="3314769"/>
          </a:xfrm>
        </p:grpSpPr>
        <p:pic>
          <p:nvPicPr>
            <p:cNvPr id="2057" name="Picture 9" descr="C:\Users\Юлия\Desktop\грамоты\DSC02564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694" y="833196"/>
              <a:ext cx="1781911" cy="2375881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714199" y="-105692"/>
              <a:ext cx="241284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itchFamily="82" charset="0"/>
                </a:rPr>
                <a:t>«Вместе </a:t>
              </a:r>
            </a:p>
            <a:p>
              <a:pPr algn="ctr"/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itchFamily="82" charset="0"/>
                </a:rPr>
                <a:t>мы сможем больше»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34400" y="109751"/>
            <a:ext cx="3397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013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Click="0" advTm="10000">
        <p14:rippl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344031" y="2101545"/>
            <a:ext cx="4477399" cy="4058775"/>
            <a:chOff x="4344031" y="2101545"/>
            <a:chExt cx="4477399" cy="4058775"/>
          </a:xfrm>
        </p:grpSpPr>
        <p:pic>
          <p:nvPicPr>
            <p:cNvPr id="2050" name="Picture 2" descr="F:\DCIM\101MSDCF\DSC02536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4031" y="2101545"/>
              <a:ext cx="4477399" cy="3024336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  <a:reflection blurRad="6350" stA="50000" endA="300" endPos="55000" dir="5400000" sy="-100000" algn="bl" rotWithShape="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356799" y="5575545"/>
              <a:ext cx="17542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2011 год</a:t>
              </a:r>
              <a:endPara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01171" y="6273"/>
            <a:ext cx="8485720" cy="6703098"/>
            <a:chOff x="101171" y="6273"/>
            <a:chExt cx="8485720" cy="670309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470" y="2060848"/>
              <a:ext cx="2514889" cy="1944263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603" y="3699118"/>
              <a:ext cx="2568398" cy="1890220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01171" y="6273"/>
              <a:ext cx="8485720" cy="2000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Смотр-конкурс информационных уголков </a:t>
              </a:r>
            </a:p>
            <a:p>
              <a:pPr algn="ctr"/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по безопасности дорожного движения </a:t>
              </a:r>
            </a:p>
            <a:p>
              <a:pPr algn="ctr"/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среди школ города Нижнекамска и Нижнекамского района</a:t>
              </a:r>
            </a:p>
            <a:p>
              <a:pPr algn="ctr"/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номинации </a:t>
              </a:r>
            </a:p>
            <a:p>
              <a:pPr algn="ctr"/>
              <a:r>
                <a:rPr lang="ru-RU" sz="28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«Творческий поиск и оригинальность в оформлении».</a:t>
              </a:r>
              <a:endPara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4797152"/>
              <a:ext cx="2552216" cy="1912219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31411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10000">
        <p14:ripple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2062</TotalTime>
  <Words>107</Words>
  <Application>Microsoft Office PowerPoint</Application>
  <PresentationFormat>Экран (4:3)</PresentationFormat>
  <Paragraphs>40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Слайд 1</vt:lpstr>
      <vt:lpstr>Слайд 2</vt:lpstr>
      <vt:lpstr>Слайд 3</vt:lpstr>
      <vt:lpstr>Слайд 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пароль</dc:creator>
  <cp:lastModifiedBy>пароль</cp:lastModifiedBy>
  <cp:revision>210</cp:revision>
  <dcterms:created xsi:type="dcterms:W3CDTF">2012-03-23T11:22:51Z</dcterms:created>
  <dcterms:modified xsi:type="dcterms:W3CDTF">2012-08-25T14:24:41Z</dcterms:modified>
</cp:coreProperties>
</file>