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6" autoAdjust="0"/>
  </p:normalViewPr>
  <p:slideViewPr>
    <p:cSldViewPr>
      <p:cViewPr varScale="1">
        <p:scale>
          <a:sx n="60" d="100"/>
          <a:sy n="6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5AC484-A0FB-4D89-81D1-D96FE895E44C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7E734D-2B19-4EF0-9BF5-5D0DF81B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357166"/>
            <a:ext cx="6143668" cy="2214578"/>
          </a:xfrm>
        </p:spPr>
        <p:txBody>
          <a:bodyPr/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Тема: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Неэффективное </a:t>
            </a:r>
            <a:r>
              <a:rPr lang="ru-RU" sz="1600" dirty="0" err="1" smtClean="0"/>
              <a:t>взаимодествие</a:t>
            </a:r>
            <a:r>
              <a:rPr lang="ru-RU" sz="1600" dirty="0" smtClean="0"/>
              <a:t> семьи и школы в воспитании ребенка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324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</a:p>
          <a:p>
            <a:r>
              <a:rPr lang="ru-RU" dirty="0" smtClean="0"/>
              <a:t>Автор: </a:t>
            </a:r>
            <a:r>
              <a:rPr lang="ru-RU" dirty="0" smtClean="0"/>
              <a:t>Родина О.Н. </a:t>
            </a:r>
          </a:p>
          <a:p>
            <a:pPr algn="ctr"/>
            <a:r>
              <a:rPr lang="ru-RU" dirty="0" smtClean="0"/>
              <a:t>                      </a:t>
            </a:r>
          </a:p>
          <a:p>
            <a:pPr algn="ctr"/>
            <a:r>
              <a:rPr lang="ru-RU" dirty="0" smtClean="0"/>
              <a:t>Москва </a:t>
            </a:r>
            <a:r>
              <a:rPr lang="ru-RU" dirty="0" smtClean="0"/>
              <a:t>2012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Критерии эффективности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Повышения уровня компетентности родителей в участии и организации учебно-воспитательного процесс</a:t>
            </a:r>
          </a:p>
          <a:p>
            <a:r>
              <a:rPr lang="ru-RU" dirty="0" smtClean="0"/>
              <a:t>Повышение педагогического </a:t>
            </a:r>
            <a:r>
              <a:rPr lang="ru-RU" smtClean="0"/>
              <a:t>уровня преподавателей ОУ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Проблема:влияние</a:t>
            </a:r>
            <a:r>
              <a:rPr lang="ru-RU" dirty="0" smtClean="0"/>
              <a:t> внешних факторов на формирование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Причины:</a:t>
            </a:r>
          </a:p>
          <a:p>
            <a:r>
              <a:rPr lang="ru-RU" dirty="0" smtClean="0"/>
              <a:t>Неосведомленность родителей о результатах обучения и воспитания учащихся в ОУ;</a:t>
            </a:r>
          </a:p>
          <a:p>
            <a:r>
              <a:rPr lang="ru-RU" dirty="0" smtClean="0"/>
              <a:t>Нежелание родителей взаимодействовать с педагогами ОУ</a:t>
            </a:r>
          </a:p>
          <a:p>
            <a:r>
              <a:rPr lang="ru-RU" dirty="0" smtClean="0"/>
              <a:t> некомпетентность преподавателя в вопросах взаимодействия воспитания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239000" cy="47412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современном этапе данная проблема наиболее актуальна,  так как обусловлена многими причинами:</a:t>
            </a:r>
          </a:p>
          <a:p>
            <a:pPr>
              <a:buFontTx/>
              <a:buChar char="-"/>
            </a:pPr>
            <a:r>
              <a:rPr lang="ru-RU" dirty="0" smtClean="0"/>
              <a:t>Высокая занятость родителей;</a:t>
            </a:r>
          </a:p>
          <a:p>
            <a:pPr>
              <a:buFontTx/>
              <a:buChar char="-"/>
            </a:pPr>
            <a:r>
              <a:rPr lang="ru-RU" dirty="0" smtClean="0"/>
              <a:t>Наличие неполных семей;</a:t>
            </a:r>
          </a:p>
          <a:p>
            <a:pPr>
              <a:buFontTx/>
              <a:buChar char="-"/>
            </a:pPr>
            <a:r>
              <a:rPr lang="ru-RU" dirty="0" smtClean="0"/>
              <a:t>Недостаточная помощь родителям со стороны школы;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Цели:установление</a:t>
            </a:r>
            <a:r>
              <a:rPr lang="ru-RU" dirty="0" smtClean="0"/>
              <a:t> эффективного </a:t>
            </a:r>
            <a:r>
              <a:rPr lang="ru-RU" dirty="0" err="1" smtClean="0"/>
              <a:t>взаимодейчтвия</a:t>
            </a:r>
            <a:r>
              <a:rPr lang="ru-RU" dirty="0" smtClean="0"/>
              <a:t> семьи и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Tx/>
              <a:buChar char="-"/>
            </a:pPr>
            <a:r>
              <a:rPr lang="ru-RU" dirty="0" smtClean="0"/>
              <a:t>Создание условий для сотрудничества педагогов и родителей</a:t>
            </a:r>
          </a:p>
          <a:p>
            <a:pPr>
              <a:buFontTx/>
              <a:buChar char="-"/>
            </a:pPr>
            <a:r>
              <a:rPr lang="ru-RU" dirty="0" smtClean="0"/>
              <a:t>Привлечение родителей к организации учебно-воспитательного процесса и внеурочной деятельности учащихся</a:t>
            </a:r>
          </a:p>
          <a:p>
            <a:pPr>
              <a:buFontTx/>
              <a:buChar char="-"/>
            </a:pPr>
            <a:r>
              <a:rPr lang="ru-RU" dirty="0" smtClean="0"/>
              <a:t>Повышение педагогического мастерства преподавателей  в организации воспитательного  процесса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1802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 :Систематическое  информирование родителей о </a:t>
            </a:r>
            <a:r>
              <a:rPr lang="ru-RU" dirty="0" err="1" smtClean="0"/>
              <a:t>результах</a:t>
            </a:r>
            <a:r>
              <a:rPr lang="ru-RU" dirty="0" smtClean="0"/>
              <a:t> обучения и воспитания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>
              <a:latin typeface="Monotype Corsiva" pitchFamily="66" charset="0"/>
            </a:endParaRPr>
          </a:p>
          <a:p>
            <a:pPr algn="r">
              <a:buNone/>
            </a:pPr>
            <a:r>
              <a:rPr lang="ru-RU" sz="2400" dirty="0" smtClean="0">
                <a:latin typeface="Monotype Corsiva" pitchFamily="66" charset="0"/>
              </a:rPr>
              <a:t>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7186634" cy="39830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Мероприятия:</a:t>
            </a:r>
          </a:p>
          <a:p>
            <a:r>
              <a:rPr lang="ru-RU" dirty="0" smtClean="0"/>
              <a:t>Планирование и проведение тематических родительских собраний и приглашение различных специалистов;</a:t>
            </a:r>
          </a:p>
          <a:p>
            <a:r>
              <a:rPr lang="ru-RU" dirty="0" smtClean="0"/>
              <a:t>Систематическое проведение консультаций для родителей и мониторинг динамики обучения и воспитания детей;</a:t>
            </a:r>
          </a:p>
          <a:p>
            <a:r>
              <a:rPr lang="ru-RU" dirty="0" smtClean="0"/>
              <a:t>Создание школьного  сайта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8946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2:Привлечение родителей к организации учебно-воспитательного процесса и внеурочной деятельности учащихся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143372" y="2786058"/>
            <a:ext cx="3520440" cy="3040582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596" y="2786058"/>
            <a:ext cx="7270652" cy="3643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Мероприятия:</a:t>
            </a:r>
          </a:p>
          <a:p>
            <a:r>
              <a:rPr lang="ru-RU" dirty="0" smtClean="0"/>
              <a:t>Ведение электронного журнала(дневника), сайта ОУ;</a:t>
            </a:r>
          </a:p>
          <a:p>
            <a:r>
              <a:rPr lang="ru-RU" dirty="0" smtClean="0"/>
              <a:t>Организация совместного досуга;</a:t>
            </a:r>
          </a:p>
          <a:p>
            <a:r>
              <a:rPr lang="ru-RU" dirty="0" smtClean="0"/>
              <a:t>Привлечение родителей к организации и проведению кружковой работы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2518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3:Повышение педагогического мастерства преподавателей  в организации воспитательного  процесса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571472" y="3643314"/>
            <a:ext cx="7127776" cy="2571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Мероприятия:</a:t>
            </a:r>
          </a:p>
          <a:p>
            <a:pPr>
              <a:buNone/>
            </a:pPr>
            <a:r>
              <a:rPr lang="ru-RU" dirty="0" smtClean="0"/>
              <a:t>    Посещение курсов повышения квалификации.</a:t>
            </a:r>
          </a:p>
          <a:p>
            <a:r>
              <a:rPr lang="ru-RU" dirty="0" smtClean="0"/>
              <a:t>Обмен опытом преподавателей на семинарах, метод -объединениях и открытых мероприятиях.</a:t>
            </a:r>
          </a:p>
          <a:p>
            <a:r>
              <a:rPr lang="ru-RU" dirty="0" smtClean="0"/>
              <a:t>Посещение педагогических марафонов, ярмарок инновационных управленческих идей;</a:t>
            </a:r>
          </a:p>
          <a:p>
            <a:pPr>
              <a:buNone/>
            </a:pPr>
            <a:r>
              <a:rPr lang="ru-RU" dirty="0" smtClean="0"/>
              <a:t>	Участие в конкурсах олимпиадах различного уровня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Ресурсы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7000892" y="1711840"/>
            <a:ext cx="698356" cy="5027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596" y="1857364"/>
            <a:ext cx="7329510" cy="3826400"/>
          </a:xfrm>
        </p:spPr>
        <p:txBody>
          <a:bodyPr/>
          <a:lstStyle/>
          <a:p>
            <a:r>
              <a:rPr lang="ru-RU" dirty="0" smtClean="0"/>
              <a:t>Материально- техническая база ОУ</a:t>
            </a:r>
          </a:p>
          <a:p>
            <a:r>
              <a:rPr lang="ru-RU" dirty="0" smtClean="0"/>
              <a:t>Методические рекомендации</a:t>
            </a:r>
          </a:p>
          <a:p>
            <a:r>
              <a:rPr lang="ru-RU" dirty="0" smtClean="0"/>
              <a:t>Аудио, видеосистемы, костюмы, технологии,</a:t>
            </a:r>
          </a:p>
          <a:p>
            <a:r>
              <a:rPr lang="ru-RU" dirty="0" smtClean="0"/>
              <a:t>ИКТ, требования к уровню подготовки педагога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ПрОДУКТ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Методические рекомендации и повышение педагогической культуры родителей в результате взаимодействия школы и семьи, презентации и видеоролики и др.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274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           Тема:  Неэффективное взаимодествие семьи и школы в воспитании ребенка</vt:lpstr>
      <vt:lpstr>Проблема:влияние внешних факторов на формирование </vt:lpstr>
      <vt:lpstr>Актуальность Проблемы. </vt:lpstr>
      <vt:lpstr>Цели:установление эффективного взаимодейчтвия семьи и ОУ</vt:lpstr>
      <vt:lpstr>1  :Систематическое  информирование родителей о результах обучения и воспитания </vt:lpstr>
      <vt:lpstr>2:Привлечение родителей к организации учебно-воспитательного процесса и внеурочной деятельности учащихся </vt:lpstr>
      <vt:lpstr>3:Повышение педагогического мастерства преподавателей  в организации воспитательного  процесса </vt:lpstr>
      <vt:lpstr>Ресурсы</vt:lpstr>
      <vt:lpstr>ПрОДУКТ</vt:lpstr>
      <vt:lpstr>  Критерии эффективности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исследования:  Наше питание.</dc:title>
  <dc:creator>Андрей</dc:creator>
  <cp:lastModifiedBy>Андрей</cp:lastModifiedBy>
  <cp:revision>35</cp:revision>
  <dcterms:created xsi:type="dcterms:W3CDTF">2012-02-04T12:42:14Z</dcterms:created>
  <dcterms:modified xsi:type="dcterms:W3CDTF">2012-08-25T13:13:46Z</dcterms:modified>
</cp:coreProperties>
</file>