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FFFF00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0973C-2E71-45A3-A830-9EB4C48C7276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E5549-635C-4770-B3A2-3F7B776A70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57148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sz="4400" dirty="0" smtClean="0">
                <a:solidFill>
                  <a:srgbClr val="FF0000"/>
                </a:solidFill>
                <a:latin typeface="Artemon " pitchFamily="2" charset="0"/>
              </a:rPr>
              <a:t>Детский сад будущего</a:t>
            </a:r>
            <a:endParaRPr lang="ru-RU" sz="4400" dirty="0">
              <a:solidFill>
                <a:srgbClr val="FF0000"/>
              </a:solidFill>
              <a:latin typeface="Artemon " pitchFamily="2" charset="0"/>
            </a:endParaRPr>
          </a:p>
        </p:txBody>
      </p:sp>
      <p:pic>
        <p:nvPicPr>
          <p:cNvPr id="7" name="Рисунок 6" descr="imagesCAR57TV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1428736"/>
            <a:ext cx="5857916" cy="36433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285852" y="5429264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</a:t>
            </a:r>
            <a:r>
              <a:rPr lang="ru-RU" dirty="0" smtClean="0">
                <a:latin typeface="a_AntiqueTrady" pitchFamily="18" charset="-52"/>
              </a:rPr>
              <a:t>Помечтаем мы сегодня,</a:t>
            </a:r>
          </a:p>
          <a:p>
            <a:r>
              <a:rPr lang="ru-RU" dirty="0" smtClean="0">
                <a:latin typeface="a_AntiqueTrady" pitchFamily="18" charset="-52"/>
              </a:rPr>
              <a:t>               Как и где, и сколько взять,</a:t>
            </a:r>
          </a:p>
          <a:p>
            <a:r>
              <a:rPr lang="ru-RU" dirty="0" smtClean="0">
                <a:latin typeface="a_AntiqueTrady" pitchFamily="18" charset="-52"/>
              </a:rPr>
              <a:t>                    Чтобы садик современный</a:t>
            </a:r>
          </a:p>
          <a:p>
            <a:r>
              <a:rPr lang="ru-RU" dirty="0" smtClean="0">
                <a:latin typeface="a_AntiqueTrady" pitchFamily="18" charset="-52"/>
              </a:rPr>
              <a:t>                        Мог в посёлке бы стоять.</a:t>
            </a:r>
            <a:endParaRPr lang="ru-RU" dirty="0">
              <a:latin typeface="a_AntiqueTrady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0VWT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599105">
            <a:off x="5807542" y="623880"/>
            <a:ext cx="2577118" cy="2495529"/>
          </a:xfrm>
          <a:prstGeom prst="rect">
            <a:avLst/>
          </a:prstGeom>
        </p:spPr>
      </p:pic>
      <p:pic>
        <p:nvPicPr>
          <p:cNvPr id="3" name="Рисунок 2" descr="imagesCAAE92W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614527">
            <a:off x="1849118" y="680773"/>
            <a:ext cx="3151700" cy="2214578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37464" y="4531098"/>
            <a:ext cx="3106536" cy="2326902"/>
          </a:xfrm>
          <a:prstGeom prst="rect">
            <a:avLst/>
          </a:prstGeom>
        </p:spPr>
      </p:pic>
      <p:pic>
        <p:nvPicPr>
          <p:cNvPr id="10" name="Рисунок 9" descr="imagesCAK7FDH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487043">
            <a:off x="639315" y="3888844"/>
            <a:ext cx="2779241" cy="2431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9675829">
            <a:off x="3264368" y="2849497"/>
            <a:ext cx="33850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Favorit" pitchFamily="34" charset="0"/>
              </a:rPr>
              <a:t>Мечтам своим день ото дня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Favorit" pitchFamily="34" charset="0"/>
              </a:rPr>
              <a:t>Пространство открываем.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Favorit" pitchFamily="34" charset="0"/>
              </a:rPr>
              <a:t>Но сбыться или нет мечтам</a:t>
            </a:r>
          </a:p>
          <a:p>
            <a:r>
              <a:rPr lang="ru-RU" sz="3200" b="1" dirty="0" smtClean="0">
                <a:latin typeface="Favorit" pitchFamily="34" charset="0"/>
              </a:rPr>
              <a:t>Пока, увы, не знаем!!!</a:t>
            </a:r>
            <a:endParaRPr lang="ru-RU" sz="3200" b="1" dirty="0">
              <a:latin typeface="Favorit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1MUI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571876"/>
            <a:ext cx="421484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agesCAJHQ60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214290"/>
            <a:ext cx="2847982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sCARDAHL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14290"/>
            <a:ext cx="3357586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357290" y="5929330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Спасибо за внимание.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_BremenCaps" pitchFamily="82" charset="-52"/>
              </a:rPr>
              <a:t>            </a:t>
            </a:r>
            <a:r>
              <a:rPr lang="ru-RU" dirty="0" smtClean="0">
                <a:solidFill>
                  <a:srgbClr val="0070C0"/>
                </a:solidFill>
                <a:latin typeface="a_BremenCaps" pitchFamily="82" charset="-52"/>
              </a:rPr>
              <a:t>Для начала мы фундамент</a:t>
            </a:r>
          </a:p>
          <a:p>
            <a:r>
              <a:rPr lang="ru-RU" dirty="0" smtClean="0">
                <a:solidFill>
                  <a:srgbClr val="0070C0"/>
                </a:solidFill>
                <a:latin typeface="a_BremenCaps" pitchFamily="82" charset="-52"/>
              </a:rPr>
              <a:t>                  Непременно </a:t>
            </a:r>
            <a:r>
              <a:rPr lang="ru-RU" dirty="0" err="1" smtClean="0">
                <a:solidFill>
                  <a:srgbClr val="0070C0"/>
                </a:solidFill>
                <a:latin typeface="a_BremenCaps" pitchFamily="82" charset="-52"/>
              </a:rPr>
              <a:t>покладём</a:t>
            </a:r>
            <a:r>
              <a:rPr lang="ru-RU" dirty="0" smtClean="0">
                <a:solidFill>
                  <a:srgbClr val="0070C0"/>
                </a:solidFill>
                <a:latin typeface="a_BremenCaps" pitchFamily="82" charset="-52"/>
              </a:rPr>
              <a:t>,</a:t>
            </a:r>
          </a:p>
          <a:p>
            <a:r>
              <a:rPr lang="ru-RU" dirty="0" smtClean="0">
                <a:solidFill>
                  <a:srgbClr val="0070C0"/>
                </a:solidFill>
                <a:latin typeface="a_BremenCaps" pitchFamily="82" charset="-52"/>
              </a:rPr>
              <a:t>                       А потом от стенки к стенке</a:t>
            </a:r>
          </a:p>
          <a:p>
            <a:r>
              <a:rPr lang="ru-RU" dirty="0" smtClean="0">
                <a:solidFill>
                  <a:srgbClr val="0070C0"/>
                </a:solidFill>
                <a:latin typeface="a_BremenCaps" pitchFamily="82" charset="-52"/>
              </a:rPr>
              <a:t>                            Здание мы возведём.</a:t>
            </a:r>
            <a:endParaRPr lang="ru-RU" dirty="0">
              <a:solidFill>
                <a:srgbClr val="0070C0"/>
              </a:solidFill>
              <a:latin typeface="a_BremenCaps" pitchFamily="82" charset="-52"/>
            </a:endParaRPr>
          </a:p>
        </p:txBody>
      </p:sp>
      <p:pic>
        <p:nvPicPr>
          <p:cNvPr id="3" name="Рисунок 2" descr="new_kirpic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785926"/>
            <a:ext cx="335758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s190_15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785926"/>
            <a:ext cx="3214710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CAUU9WD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3929066"/>
            <a:ext cx="3786214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45476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Стены выкрасим красиво,</a:t>
            </a:r>
          </a:p>
          <a:p>
            <a:r>
              <a:rPr lang="ru-RU" sz="2400" b="1" dirty="0" smtClean="0"/>
              <a:t>На пол бросим </a:t>
            </a:r>
            <a:r>
              <a:rPr lang="ru-RU" sz="2400" b="1" dirty="0" err="1" smtClean="0"/>
              <a:t>ламинат</a:t>
            </a:r>
            <a:r>
              <a:rPr lang="ru-RU" sz="2400" b="1" dirty="0" smtClean="0"/>
              <a:t>,</a:t>
            </a:r>
          </a:p>
          <a:p>
            <a:r>
              <a:rPr lang="ru-RU" sz="2400" b="1" dirty="0" smtClean="0"/>
              <a:t>Повесим шторы мы игриво,</a:t>
            </a:r>
          </a:p>
          <a:p>
            <a:r>
              <a:rPr lang="ru-RU" sz="2400" b="1" dirty="0" smtClean="0"/>
              <a:t>        Возделаем здесь </a:t>
            </a:r>
          </a:p>
          <a:p>
            <a:r>
              <a:rPr lang="ru-RU" sz="2400" b="1" dirty="0" smtClean="0"/>
              <a:t>          </a:t>
            </a:r>
            <a:r>
              <a:rPr lang="ru-RU" sz="3200" b="1" dirty="0" smtClean="0">
                <a:solidFill>
                  <a:srgbClr val="FF0000"/>
                </a:solidFill>
              </a:rPr>
              <a:t>райский сад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CA3SVJQ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8574" y="357166"/>
            <a:ext cx="3816830" cy="3143272"/>
          </a:xfrm>
          <a:prstGeom prst="rect">
            <a:avLst/>
          </a:prstGeom>
        </p:spPr>
      </p:pic>
      <p:pic>
        <p:nvPicPr>
          <p:cNvPr id="4" name="Рисунок 3" descr="imagesCAIC4CV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286124"/>
            <a:ext cx="3786214" cy="3181355"/>
          </a:xfrm>
          <a:prstGeom prst="rect">
            <a:avLst/>
          </a:prstGeom>
        </p:spPr>
      </p:pic>
      <p:pic>
        <p:nvPicPr>
          <p:cNvPr id="5" name="Рисунок 4" descr="imagesCAMJPAM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3786190"/>
            <a:ext cx="3214710" cy="2428892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CAFGW1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000504"/>
            <a:ext cx="3786214" cy="2636230"/>
          </a:xfrm>
          <a:prstGeom prst="rect">
            <a:avLst/>
          </a:prstGeom>
        </p:spPr>
      </p:pic>
      <p:pic>
        <p:nvPicPr>
          <p:cNvPr id="4" name="Рисунок 3" descr="imagesCAHXD2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214290"/>
            <a:ext cx="3557594" cy="2571768"/>
          </a:xfrm>
          <a:prstGeom prst="rect">
            <a:avLst/>
          </a:prstGeom>
        </p:spPr>
      </p:pic>
      <p:pic>
        <p:nvPicPr>
          <p:cNvPr id="5" name="Рисунок 4" descr="imagesCAHZB4U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3143248"/>
            <a:ext cx="3357586" cy="2643206"/>
          </a:xfrm>
          <a:prstGeom prst="rect">
            <a:avLst/>
          </a:prstGeom>
        </p:spPr>
      </p:pic>
      <p:pic>
        <p:nvPicPr>
          <p:cNvPr id="6" name="Рисунок 5" descr="imagesCAMFO6Z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29322" y="4357694"/>
            <a:ext cx="3051949" cy="22860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5720" y="1000108"/>
            <a:ext cx="4857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Calligraph" pitchFamily="82" charset="0"/>
              </a:rPr>
              <a:t>Пускай цветут там яблони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Calligraph" pitchFamily="82" charset="0"/>
              </a:rPr>
              <a:t>Сирень, цветы растут.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Calligraph" pitchFamily="82" charset="0"/>
              </a:rPr>
              <a:t>В укромных уголках пускай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Calligraph" pitchFamily="82" charset="0"/>
              </a:rPr>
              <a:t>Фонтаны дружно «бьют».</a:t>
            </a:r>
            <a:endParaRPr lang="ru-RU" sz="2800" b="1" i="1" dirty="0">
              <a:solidFill>
                <a:srgbClr val="C00000"/>
              </a:solidFill>
              <a:latin typeface="Calligraph" pitchFamily="8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8ATI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360062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agesCAFA7K4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429000"/>
            <a:ext cx="4000528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Рисунок 3" descr="imagesCAWZ03G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357166"/>
            <a:ext cx="4041208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72066" y="4143380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Malahit" pitchFamily="2" charset="0"/>
              </a:rPr>
              <a:t>А на площадках детских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Malahit" pitchFamily="2" charset="0"/>
              </a:rPr>
              <a:t>Качели, карусели,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Malahit" pitchFamily="2" charset="0"/>
              </a:rPr>
              <a:t>Чтоб на прогулке у ребят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Malahit" pitchFamily="2" charset="0"/>
              </a:rPr>
              <a:t>Быстрее время пролетело.</a:t>
            </a:r>
            <a:endParaRPr lang="ru-RU" sz="2400" dirty="0">
              <a:solidFill>
                <a:srgbClr val="FF0000"/>
              </a:solidFill>
              <a:latin typeface="Malahit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33A6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4883428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agesCAEBZKQ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3332074"/>
            <a:ext cx="4881587" cy="331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429256" y="1142984"/>
            <a:ext cx="3651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_AntiqueTrady" pitchFamily="18" charset="-52"/>
              </a:rPr>
              <a:t>Чтоб детки умными росли</a:t>
            </a:r>
          </a:p>
          <a:p>
            <a:r>
              <a:rPr lang="ru-RU" sz="2000" dirty="0" smtClean="0">
                <a:latin typeface="a_AntiqueTrady" pitchFamily="18" charset="-52"/>
              </a:rPr>
              <a:t>И в ногу шли со временем.</a:t>
            </a:r>
            <a:endParaRPr lang="ru-RU" sz="2000" dirty="0">
              <a:latin typeface="a_AntiqueTrady" pitchFamily="18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357694"/>
            <a:ext cx="33196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_AntiqueTrady" pitchFamily="18" charset="-52"/>
              </a:rPr>
              <a:t>Компьютеров приобрести</a:t>
            </a:r>
          </a:p>
          <a:p>
            <a:r>
              <a:rPr lang="ru-RU" sz="2000" dirty="0" smtClean="0">
                <a:latin typeface="a_AntiqueTrady" pitchFamily="18" charset="-52"/>
              </a:rPr>
              <a:t>            бы нам,</a:t>
            </a:r>
          </a:p>
          <a:p>
            <a:r>
              <a:rPr lang="ru-RU" sz="2000" dirty="0" smtClean="0">
                <a:latin typeface="a_AntiqueTrady" pitchFamily="18" charset="-52"/>
              </a:rPr>
              <a:t>Количество </a:t>
            </a:r>
            <a:r>
              <a:rPr lang="ru-RU" sz="2000" dirty="0" err="1" smtClean="0">
                <a:latin typeface="a_AntiqueTrady" pitchFamily="18" charset="-52"/>
              </a:rPr>
              <a:t>немеренное</a:t>
            </a:r>
            <a:r>
              <a:rPr lang="ru-RU" sz="2000" dirty="0" smtClean="0">
                <a:latin typeface="a_AntiqueTrady" pitchFamily="18" charset="-52"/>
              </a:rPr>
              <a:t>.</a:t>
            </a:r>
            <a:endParaRPr lang="ru-RU" sz="2000" dirty="0">
              <a:latin typeface="a_AntiqueTrady" pitchFamily="18" charset="-52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6UCM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500042"/>
            <a:ext cx="2752727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" name="Рисунок 2" descr="imagesCA61D3D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4500570"/>
            <a:ext cx="271464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" name="Рисунок 3" descr="imagesCAU36IN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1000108"/>
            <a:ext cx="3054590" cy="2214578"/>
          </a:xfrm>
          <a:prstGeom prst="rect">
            <a:avLst/>
          </a:prstGeom>
        </p:spPr>
      </p:pic>
      <p:pic>
        <p:nvPicPr>
          <p:cNvPr id="5" name="Рисунок 4" descr="imagesCATFISU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4357694"/>
            <a:ext cx="2714644" cy="20621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imagesCATEAWL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428604"/>
            <a:ext cx="2571768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857488" y="3357562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temon " pitchFamily="2" charset="0"/>
              </a:rPr>
              <a:t>Ещё бы мини-зоопарк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temon " pitchFamily="2" charset="0"/>
              </a:rPr>
              <a:t>  Создать на радость детям.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temon " pitchFamily="2" charset="0"/>
              </a:rPr>
              <a:t>    Чтобы узнать они могли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temon " pitchFamily="2" charset="0"/>
              </a:rPr>
              <a:t>      О всех зверях на свете.</a:t>
            </a:r>
            <a:endParaRPr lang="ru-RU" sz="2400" b="1" dirty="0">
              <a:solidFill>
                <a:srgbClr val="002060"/>
              </a:solidFill>
              <a:latin typeface="Artemon 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G0ZFB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42852"/>
            <a:ext cx="332423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agesCAGTPB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42852"/>
            <a:ext cx="3286148" cy="2491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sCAIIBH4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4500570"/>
            <a:ext cx="2857520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sCAT102V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4500570"/>
            <a:ext cx="2786082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agesCAMDM93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14678" y="4500570"/>
            <a:ext cx="2824165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285984" y="2714620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_AntiqueTradyBrk" pitchFamily="18" charset="-52"/>
              </a:rPr>
              <a:t>ИЗО студию, </a:t>
            </a:r>
            <a:r>
              <a:rPr lang="ru-RU" sz="2400" dirty="0" err="1" smtClean="0">
                <a:latin typeface="a_AntiqueTradyBrk" pitchFamily="18" charset="-52"/>
              </a:rPr>
              <a:t>танц-класс</a:t>
            </a:r>
            <a:endParaRPr lang="ru-RU" sz="2400" dirty="0" smtClean="0">
              <a:latin typeface="a_AntiqueTradyBrk" pitchFamily="18" charset="-52"/>
            </a:endParaRPr>
          </a:p>
          <a:p>
            <a:r>
              <a:rPr lang="ru-RU" sz="2400" dirty="0" smtClean="0">
                <a:latin typeface="a_AntiqueTradyBrk" pitchFamily="18" charset="-52"/>
              </a:rPr>
              <a:t>Нам хотелось бы иметь,</a:t>
            </a:r>
          </a:p>
          <a:p>
            <a:r>
              <a:rPr lang="ru-RU" sz="2400" dirty="0" smtClean="0">
                <a:latin typeface="a_AntiqueTradyBrk" pitchFamily="18" charset="-52"/>
              </a:rPr>
              <a:t>Чтобы детям было где</a:t>
            </a:r>
          </a:p>
          <a:p>
            <a:r>
              <a:rPr lang="ru-RU" sz="2400" dirty="0" smtClean="0">
                <a:latin typeface="a_AntiqueTradyBrk" pitchFamily="18" charset="-52"/>
              </a:rPr>
              <a:t>Рисовать, плясать и петь.</a:t>
            </a:r>
            <a:endParaRPr lang="ru-RU" sz="2400" dirty="0">
              <a:latin typeface="a_AntiqueTradyBrk" pitchFamily="18" charset="-52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2U3IU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14290"/>
            <a:ext cx="3000396" cy="2571768"/>
          </a:xfrm>
          <a:prstGeom prst="rect">
            <a:avLst/>
          </a:prstGeom>
        </p:spPr>
      </p:pic>
      <p:pic>
        <p:nvPicPr>
          <p:cNvPr id="3" name="Рисунок 2" descr="imagesCA3PLSR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3071810"/>
            <a:ext cx="3143272" cy="2357454"/>
          </a:xfrm>
          <a:prstGeom prst="rect">
            <a:avLst/>
          </a:prstGeom>
        </p:spPr>
      </p:pic>
      <p:pic>
        <p:nvPicPr>
          <p:cNvPr id="4" name="Рисунок 3" descr="imagesCAYHUNM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14290"/>
            <a:ext cx="3286148" cy="2643206"/>
          </a:xfrm>
          <a:prstGeom prst="rect">
            <a:avLst/>
          </a:prstGeom>
        </p:spPr>
      </p:pic>
      <p:pic>
        <p:nvPicPr>
          <p:cNvPr id="5" name="Рисунок 4" descr="imagesCAXDRB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929066"/>
            <a:ext cx="3286148" cy="24907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5429264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alahit" pitchFamily="2" charset="0"/>
              </a:rPr>
              <a:t>А ещё бы нам хотелось:</a:t>
            </a:r>
          </a:p>
          <a:p>
            <a:r>
              <a:rPr lang="ru-RU" dirty="0" smtClean="0">
                <a:latin typeface="Malahit" pitchFamily="2" charset="0"/>
              </a:rPr>
              <a:t>Баню, сауну, бассейн,</a:t>
            </a:r>
          </a:p>
          <a:p>
            <a:r>
              <a:rPr lang="ru-RU" dirty="0" smtClean="0">
                <a:latin typeface="Malahit" pitchFamily="2" charset="0"/>
              </a:rPr>
              <a:t>Чтоб детишки закалялись,</a:t>
            </a:r>
          </a:p>
          <a:p>
            <a:r>
              <a:rPr lang="ru-RU" dirty="0" smtClean="0">
                <a:latin typeface="Malahit" pitchFamily="2" charset="0"/>
              </a:rPr>
              <a:t>Здоровели каждый день</a:t>
            </a:r>
            <a:r>
              <a:rPr lang="ru-RU" sz="1600" dirty="0" smtClean="0">
                <a:latin typeface="Malahit" pitchFamily="2" charset="0"/>
              </a:rPr>
              <a:t>.</a:t>
            </a:r>
            <a:endParaRPr lang="ru-RU" sz="1600" dirty="0">
              <a:latin typeface="Malahit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210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САША</cp:lastModifiedBy>
  <cp:revision>16</cp:revision>
  <dcterms:created xsi:type="dcterms:W3CDTF">2011-06-21T12:32:07Z</dcterms:created>
  <dcterms:modified xsi:type="dcterms:W3CDTF">2011-06-21T15:13:04Z</dcterms:modified>
</cp:coreProperties>
</file>