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6" r:id="rId4"/>
    <p:sldId id="281" r:id="rId5"/>
    <p:sldId id="282" r:id="rId6"/>
    <p:sldId id="284" r:id="rId7"/>
    <p:sldId id="277" r:id="rId8"/>
    <p:sldId id="302" r:id="rId9"/>
    <p:sldId id="283" r:id="rId10"/>
    <p:sldId id="298" r:id="rId11"/>
    <p:sldId id="289" r:id="rId12"/>
    <p:sldId id="297" r:id="rId13"/>
    <p:sldId id="296" r:id="rId14"/>
    <p:sldId id="303" r:id="rId15"/>
    <p:sldId id="299" r:id="rId16"/>
    <p:sldId id="300" r:id="rId17"/>
    <p:sldId id="301" r:id="rId18"/>
    <p:sldId id="305" r:id="rId19"/>
    <p:sldId id="306" r:id="rId20"/>
    <p:sldId id="304" r:id="rId21"/>
    <p:sldId id="261" r:id="rId22"/>
    <p:sldId id="268" r:id="rId23"/>
    <p:sldId id="269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3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6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6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6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A525C4-AA8A-4951-AF50-68FBAEDBC6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69166936"/>
      </p:ext>
    </p:extLst>
  </p:cSld>
  <p:clrMapOvr>
    <a:masterClrMapping/>
  </p:clrMapOvr>
  <p:transition advClick="0" advTm="1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1120-184E-45AD-AF92-206B89E3B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494224"/>
      </p:ext>
    </p:extLst>
  </p:cSld>
  <p:clrMapOvr>
    <a:masterClrMapping/>
  </p:clrMapOvr>
  <p:transition advClick="0" advTm="14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DC3E-98FE-43B9-BB0D-B38E7E2B2A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175264"/>
      </p:ext>
    </p:extLst>
  </p:cSld>
  <p:clrMapOvr>
    <a:masterClrMapping/>
  </p:clrMapOvr>
  <p:transition advClick="0" advTm="14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638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8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39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640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640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640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0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641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641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41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641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42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42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3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A525C4-AA8A-4951-AF50-68FBAEDBC6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01007354"/>
      </p:ext>
    </p:extLst>
  </p:cSld>
  <p:clrMapOvr>
    <a:masterClrMapping/>
  </p:clrMapOvr>
  <p:transition advClick="0" advTm="14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05B1-8411-4D9A-BA9B-906E1FA89D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831160"/>
      </p:ext>
    </p:extLst>
  </p:cSld>
  <p:clrMapOvr>
    <a:masterClrMapping/>
  </p:clrMapOvr>
  <p:transition advClick="0" advTm="14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23CA-0561-425D-A695-A3046E22D9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408115"/>
      </p:ext>
    </p:extLst>
  </p:cSld>
  <p:clrMapOvr>
    <a:masterClrMapping/>
  </p:clrMapOvr>
  <p:transition advClick="0" advTm="14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BB29-1AE6-4F91-B215-4A84A5E1FD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61483"/>
      </p:ext>
    </p:extLst>
  </p:cSld>
  <p:clrMapOvr>
    <a:masterClrMapping/>
  </p:clrMapOvr>
  <p:transition advClick="0" advTm="14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F884-A443-4F09-B6AF-033E4A0959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714146"/>
      </p:ext>
    </p:extLst>
  </p:cSld>
  <p:clrMapOvr>
    <a:masterClrMapping/>
  </p:clrMapOvr>
  <p:transition advClick="0" advTm="14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1DFB-E32B-4411-94EF-735E68A88D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555367"/>
      </p:ext>
    </p:extLst>
  </p:cSld>
  <p:clrMapOvr>
    <a:masterClrMapping/>
  </p:clrMapOvr>
  <p:transition advClick="0" advTm="14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2EB2-9968-446E-8F20-6A17C85B23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053318"/>
      </p:ext>
    </p:extLst>
  </p:cSld>
  <p:clrMapOvr>
    <a:masterClrMapping/>
  </p:clrMapOvr>
  <p:transition advClick="0" advTm="14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91D5E-E127-49E6-8EA9-ADE1EA140C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24342"/>
      </p:ext>
    </p:extLst>
  </p:cSld>
  <p:clrMapOvr>
    <a:masterClrMapping/>
  </p:clrMapOvr>
  <p:transition advClick="0" advTm="14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05B1-8411-4D9A-BA9B-906E1FA89D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895815"/>
      </p:ext>
    </p:extLst>
  </p:cSld>
  <p:clrMapOvr>
    <a:masterClrMapping/>
  </p:clrMapOvr>
  <p:transition advClick="0" advTm="14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405F-C8D4-4EE0-BFA6-9F612E1631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77718"/>
      </p:ext>
    </p:extLst>
  </p:cSld>
  <p:clrMapOvr>
    <a:masterClrMapping/>
  </p:clrMapOvr>
  <p:transition advClick="0" advTm="14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1120-184E-45AD-AF92-206B89E3B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96071"/>
      </p:ext>
    </p:extLst>
  </p:cSld>
  <p:clrMapOvr>
    <a:masterClrMapping/>
  </p:clrMapOvr>
  <p:transition advClick="0" advTm="14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DC3E-98FE-43B9-BB0D-B38E7E2B2A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349138"/>
      </p:ext>
    </p:extLst>
  </p:cSld>
  <p:clrMapOvr>
    <a:masterClrMapping/>
  </p:clrMapOvr>
  <p:transition advClick="0" advTm="14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323CA-0561-425D-A695-A3046E22D9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119173"/>
      </p:ext>
    </p:extLst>
  </p:cSld>
  <p:clrMapOvr>
    <a:masterClrMapping/>
  </p:clrMapOvr>
  <p:transition advClick="0" advTm="14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BB29-1AE6-4F91-B215-4A84A5E1FD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738608"/>
      </p:ext>
    </p:extLst>
  </p:cSld>
  <p:clrMapOvr>
    <a:masterClrMapping/>
  </p:clrMapOvr>
  <p:transition advClick="0" advTm="14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F884-A443-4F09-B6AF-033E4A0959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621504"/>
      </p:ext>
    </p:extLst>
  </p:cSld>
  <p:clrMapOvr>
    <a:masterClrMapping/>
  </p:clrMapOvr>
  <p:transition advClick="0" advTm="14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1DFB-E32B-4411-94EF-735E68A88D4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440996"/>
      </p:ext>
    </p:extLst>
  </p:cSld>
  <p:clrMapOvr>
    <a:masterClrMapping/>
  </p:clrMapOvr>
  <p:transition advClick="0" advTm="14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2EB2-9968-446E-8F20-6A17C85B23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858836"/>
      </p:ext>
    </p:extLst>
  </p:cSld>
  <p:clrMapOvr>
    <a:masterClrMapping/>
  </p:clrMapOvr>
  <p:transition advClick="0" advTm="14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91D5E-E127-49E6-8EA9-ADE1EA140C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845471"/>
      </p:ext>
    </p:extLst>
  </p:cSld>
  <p:clrMapOvr>
    <a:masterClrMapping/>
  </p:clrMapOvr>
  <p:transition advClick="0" advTm="14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405F-C8D4-4EE0-BFA6-9F612E1631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423890"/>
      </p:ext>
    </p:extLst>
  </p:cSld>
  <p:clrMapOvr>
    <a:masterClrMapping/>
  </p:clrMapOvr>
  <p:transition advClick="0" advTm="14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5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5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5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5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5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5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67B27-3C0C-4480-9E5C-86910EFD320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100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4000">
    <p:newsflash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536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537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37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537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7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537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538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538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38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538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5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0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67B27-3C0C-4480-9E5C-86910EFD320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6508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4000">
    <p:newsflash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White%20Wolf\&#1056;&#1072;&#1073;&#1086;&#1095;&#1080;&#1081;%20&#1089;&#1090;&#1086;&#1083;\&#1087;&#1077;&#1089;&#1085;&#1080;\detskie_-_mir_pohozh_na_cvetnoy_lug%20Minusovki.MpTri.Net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etskie_-_mir_pohozh_na_cvetnoy_lug Minusovki.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536700" y="3724275"/>
            <a:ext cx="304800" cy="304800"/>
          </a:xfrm>
          <a:prstGeom prst="rect">
            <a:avLst/>
          </a:prstGeom>
        </p:spPr>
      </p:pic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16632"/>
            <a:ext cx="8893175" cy="2905125"/>
          </a:xfrm>
        </p:spPr>
        <p:txBody>
          <a:bodyPr/>
          <a:lstStyle/>
          <a:p>
            <a: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FF6600"/>
                </a:solidFill>
                <a:latin typeface="Monotype Corsiva" pitchFamily="66" charset="0"/>
              </a:rPr>
            </a:br>
            <a:r>
              <a:rPr lang="ru-RU" sz="4400" dirty="0" err="1" smtClean="0">
                <a:solidFill>
                  <a:srgbClr val="00B0F0"/>
                </a:solidFill>
                <a:latin typeface="Monotype Corsiva" pitchFamily="66" charset="0"/>
              </a:rPr>
              <a:t>Тисульская</a:t>
            </a:r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 средняя общеобразовательная </a:t>
            </a:r>
            <a:b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школа №1</a:t>
            </a:r>
            <a: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4400" dirty="0">
                <a:solidFill>
                  <a:srgbClr val="00B0F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406" y="1571612"/>
            <a:ext cx="8858312" cy="3513572"/>
          </a:xfrm>
        </p:spPr>
        <p:txBody>
          <a:bodyPr/>
          <a:lstStyle/>
          <a:p>
            <a:pPr algn="r"/>
            <a:r>
              <a:rPr lang="ru-RU" sz="5400" b="0" i="1" dirty="0" smtClean="0">
                <a:solidFill>
                  <a:srgbClr val="FFFF00"/>
                </a:solidFill>
                <a:latin typeface="Comic Sans MS" pitchFamily="66" charset="0"/>
              </a:rPr>
              <a:t>Почему мой класс самый </a:t>
            </a:r>
            <a:r>
              <a:rPr lang="en-US" sz="5400" b="0" i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5400" b="0" i="1" dirty="0" smtClean="0">
                <a:solidFill>
                  <a:srgbClr val="FFFF00"/>
                </a:solidFill>
                <a:latin typeface="Comic Sans MS" pitchFamily="66" charset="0"/>
              </a:rPr>
              <a:t>лучший?</a:t>
            </a:r>
            <a:endParaRPr lang="ru-RU" sz="5400" b="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Picture 2" descr="C:\Documents and Settings\White Wolf\Рабочий стол\getImage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500306"/>
            <a:ext cx="5450804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5457635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65220" y="-262726"/>
            <a:ext cx="621356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993366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Вот такой наш дружный класс.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Приглашаем в гости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Вас!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3077" name="Picture 5" descr="C:\Documents and Settings\White Wolf\Рабочий стол\1 фото\P10004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571612"/>
            <a:ext cx="6361157" cy="5286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5922624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0"/>
            <a:ext cx="8243887" cy="13572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Вот мы ходим в школу в наш любимый класс,</a:t>
            </a:r>
            <a:b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Садимся все за парты уже не в первый раз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7650" name="Picture 2" descr="C:\Documents and Settings\White Wolf\Рабочий стол\Photos\Фото02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643050"/>
            <a:ext cx="6143668" cy="48810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214338"/>
            <a:ext cx="3714744" cy="31432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Все нам интересно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И некогда скучать!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    А ветер новых знаний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       Зовет нас в путь опять!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560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374" y="0"/>
            <a:ext cx="4500626" cy="33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C:\Documents and Settings\White Wolf\Рабочий стол\getIma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" y="3143247"/>
            <a:ext cx="4953002" cy="3714751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97458" y="3143248"/>
            <a:ext cx="434654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3188"/>
            <a:ext cx="7786742" cy="1682738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Я множество раз подтянуться могу,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Зарядкой с утра занимался.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Но школьная сумка сгибает в дугу,</a:t>
            </a:r>
            <a:b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Comic Sans MS" pitchFamily="66" charset="0"/>
              </a:rPr>
              <a:t>Как будто в поход я собрался.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White Wolf\Рабочий стол\P10006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3544" y="1375158"/>
            <a:ext cx="7310456" cy="5482842"/>
          </a:xfrm>
          <a:prstGeom prst="rect">
            <a:avLst/>
          </a:prstGeom>
          <a:noFill/>
        </p:spPr>
      </p:pic>
      <p:pic>
        <p:nvPicPr>
          <p:cNvPr id="5122" name="Picture 2" descr="C:\Documents and Settings\White Wolf\Рабочий стол\Новая папка (3)\P10007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6800" cy="3929066"/>
          </a:xfrm>
          <a:prstGeom prst="rect">
            <a:avLst/>
          </a:prstGeom>
          <a:noFill/>
        </p:spPr>
      </p:pic>
      <p:pic>
        <p:nvPicPr>
          <p:cNvPr id="6" name="Picture 2" descr="C:\Documents and Settings\White Wolf\Рабочий стол\Новая папка (3)\P10007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946800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0"/>
            <a:ext cx="8243887" cy="1714488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Повсеместно, каждый день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Мне в делах мешает лень! 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Ходит, словно хвост, за мною! 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Не дает ни в чем покою. 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White Wolf\Рабочий стол\Новая папка (3)\P10006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57298"/>
            <a:ext cx="5334037" cy="4000528"/>
          </a:xfrm>
          <a:prstGeom prst="rect">
            <a:avLst/>
          </a:prstGeom>
          <a:noFill/>
        </p:spPr>
      </p:pic>
      <p:pic>
        <p:nvPicPr>
          <p:cNvPr id="3076" name="Picture 4" descr="C:\Documents and Settings\White Wolf\Рабочий стол\Новая папка (3)\P10006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2946793"/>
            <a:ext cx="5214942" cy="39112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3188"/>
            <a:ext cx="3571867" cy="15398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Не решается задачка -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хоть убей! 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Думай, думай, голова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поскорей!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White Wolf\Рабочий стол\Новая папка (3)\P10006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43050"/>
            <a:ext cx="4953035" cy="3714776"/>
          </a:xfrm>
          <a:prstGeom prst="rect">
            <a:avLst/>
          </a:prstGeom>
          <a:noFill/>
        </p:spPr>
      </p:pic>
      <p:pic>
        <p:nvPicPr>
          <p:cNvPr id="2051" name="Picture 3" descr="C:\Documents and Settings\White Wolf\Рабочий стол\Новая папка (3)\P10006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7" y="-1"/>
            <a:ext cx="4429124" cy="3321843"/>
          </a:xfrm>
          <a:prstGeom prst="rect">
            <a:avLst/>
          </a:prstGeom>
          <a:noFill/>
        </p:spPr>
      </p:pic>
      <p:pic>
        <p:nvPicPr>
          <p:cNvPr id="2052" name="Picture 4" descr="C:\Documents and Settings\White Wolf\Рабочий стол\Новая папка (3)\P10006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8614" y="3429000"/>
            <a:ext cx="4385386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5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897052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Перемена, перемена!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Класс, как улей, загудел.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Нужно сделать непременно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Столько самых важных дел!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White Wolf\Рабочий стол\Новая папка (2)\P10006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553728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3209">
            <a:off x="2772899" y="131581"/>
            <a:ext cx="3384493" cy="144226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На перемене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White Wolf\Рабочий стол\Новая папка (3)\P10007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4318" y="0"/>
            <a:ext cx="3339682" cy="4452909"/>
          </a:xfrm>
          <a:prstGeom prst="rect">
            <a:avLst/>
          </a:prstGeom>
          <a:noFill/>
        </p:spPr>
      </p:pic>
      <p:pic>
        <p:nvPicPr>
          <p:cNvPr id="6149" name="Picture 5" descr="C:\Documents and Settings\White Wolf\Рабочий стол\Новая папка (3)\P10006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2064905"/>
            <a:ext cx="3124113" cy="479309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C:\Documents and Settings\White Wolf\Рабочий стол\Новая папка (3)\P10006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296706" cy="35004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430186">
            <a:off x="-72721" y="564561"/>
            <a:ext cx="3522674" cy="1426736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В столовой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Documents and Settings\White Wolf\Рабочий стол\Новая папка (2)\P10006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81303" y="0"/>
            <a:ext cx="5762697" cy="4322023"/>
          </a:xfrm>
          <a:prstGeom prst="rect">
            <a:avLst/>
          </a:prstGeom>
          <a:noFill/>
        </p:spPr>
      </p:pic>
      <p:pic>
        <p:nvPicPr>
          <p:cNvPr id="6147" name="Picture 3" descr="C:\Documents and Settings\White Wolf\Рабочий стол\Новая папка (2)\P10006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61084"/>
            <a:ext cx="4929222" cy="3696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White Wolf\Рабочий стол\Новая папка (2)\P10006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2928934"/>
            <a:ext cx="5238755" cy="3929066"/>
          </a:xfrm>
          <a:prstGeom prst="rect">
            <a:avLst/>
          </a:prstGeom>
          <a:noFill/>
        </p:spPr>
      </p:pic>
      <p:pic>
        <p:nvPicPr>
          <p:cNvPr id="7171" name="Picture 3" descr="C:\Documents and Settings\White Wolf\Рабочий стол\Новая папка (2)\P1000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0"/>
            <a:ext cx="5715008" cy="42862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2830"/>
            <a:ext cx="7560840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Comic Sans MS" pitchFamily="66" charset="0"/>
              </a:rPr>
              <a:t>Мой </a:t>
            </a: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класс - девчонки и мальчишки,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Такие разные они: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Одни рисуют, любят книжки,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Других компьютер так манит!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857364"/>
            <a:ext cx="6357982" cy="47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7792906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9692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FF00"/>
                </a:solidFill>
                <a:latin typeface="Comic Sans MS" pitchFamily="66" charset="0"/>
              </a:rPr>
              <a:t>Мы разные…..</a:t>
            </a:r>
            <a:endParaRPr lang="ru-RU" sz="6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White Wolf\Рабочий стол\ФОТКИ\P10005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951859"/>
            <a:ext cx="4429156" cy="5906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8779368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285728"/>
            <a:ext cx="4462786" cy="1857388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FFFF00"/>
                </a:solidFill>
                <a:latin typeface="Comic Sans MS" pitchFamily="66" charset="0"/>
              </a:rPr>
              <a:t>Девчонки  и…..</a:t>
            </a:r>
            <a:endParaRPr lang="ru-RU" sz="5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3" descr="C:\Documents and Settings\White Wolf\Рабочий стол\ФОТКИ\P10004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490" y="2428868"/>
            <a:ext cx="5905511" cy="442913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9616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C:\Documents and Settings\White Wolf\Рабочий стол\Photos\Фото02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445053"/>
            <a:ext cx="3428992" cy="4412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8894018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36652">
            <a:off x="5496910" y="306479"/>
            <a:ext cx="3643338" cy="1196764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Мальчишки!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237787" y="820110"/>
            <a:ext cx="2643206" cy="34845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White Wolf\Рабочий стол\ФОТКИ\P10004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835699" cy="350326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62305" y="2821729"/>
            <a:ext cx="5381695" cy="403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C:\Documents and Settings\White Wolf\Рабочий стол\Новая папка (3)\P10006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3429000"/>
            <a:ext cx="4709097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5041401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3188"/>
            <a:ext cx="9286908" cy="8969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Но всё-таки мы вместе !</a:t>
            </a:r>
            <a:endParaRPr lang="ru-RU" sz="5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White Wolf\Рабочий стол\ФОТКИ\P10004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07152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0"/>
            <a:ext cx="729349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Спешу я к ним не только, чтобы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Их как учитель поучать,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Мне с ними весело, еще бы,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Мой класс не может заскучать!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White Wolf\Рабочий стол\Новая папка (3)\P10006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714488"/>
            <a:ext cx="6619890" cy="496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0017881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6632"/>
            <a:ext cx="72008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Потехе час и время делу: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Мой класс к успеху устремлен,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Талантом, я признаюсь смело,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Ребенок каждый наделен. 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000240"/>
            <a:ext cx="6143668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9720704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60" y="116632"/>
            <a:ext cx="807524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Вхожу я в класс свой, улыбаясь,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И вижу блеск ответный глаз.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Я их люблю, для них стараюсь,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  <a:t>Ведь класс мой – самый лучший класс. </a:t>
            </a:r>
            <a:br>
              <a:rPr lang="ru-RU" sz="2800" b="1" i="1" dirty="0">
                <a:solidFill>
                  <a:srgbClr val="FFFF00"/>
                </a:solidFill>
                <a:latin typeface="Comic Sans MS" pitchFamily="66" charset="0"/>
              </a:rPr>
            </a:b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9218" name="Picture 2" descr="C:\Documents and Settings\White Wolf\Рабочий стол\Новая папка (3)\P10006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000240"/>
            <a:ext cx="6477015" cy="485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9626623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39796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Вот начало всех начал!</a:t>
            </a:r>
            <a:endParaRPr lang="ru-RU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White Wolf\Рабочий стол\getImage.jpegммм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339439"/>
            <a:ext cx="7358082" cy="5518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8417787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7415235" cy="1314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-92768"/>
            <a:ext cx="8501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 помним тот звонок весёлый,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Что прозвенел вам в первый раз,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Когда пришли с цветами в школу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 наш самый лучший первый класс.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7" name="Picture 3" descr="C:\Documents and Settings\White Wolf\Рабочий стол\getImage.jpg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2786058"/>
            <a:ext cx="4938539" cy="3786214"/>
          </a:xfrm>
          <a:prstGeom prst="rect">
            <a:avLst/>
          </a:prstGeom>
          <a:noFill/>
        </p:spPr>
      </p:pic>
      <p:pic>
        <p:nvPicPr>
          <p:cNvPr id="1029" name="Picture 5" descr="C:\Documents and Settings\White Wolf\Рабочий стол\getImage.jpgгг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378" y="1643050"/>
            <a:ext cx="4645340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205" y="260648"/>
            <a:ext cx="7643192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34098" y="-662283"/>
            <a:ext cx="52758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993366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993366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Любим мы играть, учиться,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Рисовать и побеситься.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 уроках сидим тихо,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звонок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бежим мы лихо.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White Wolf\Рабочий стол\getImage.jpgт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071678"/>
            <a:ext cx="6381763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7896369"/>
      </p:ext>
    </p:extLst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27146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Двоек нет у нас в тетрадке и с </a:t>
            </a:r>
            <a:r>
              <a:rPr lang="ru-RU" sz="2400" dirty="0" err="1" smtClean="0">
                <a:solidFill>
                  <a:srgbClr val="FFFF00"/>
                </a:solidFill>
                <a:latin typeface="Comic Sans MS" pitchFamily="66" charset="0"/>
              </a:rPr>
              <a:t>домашкой</a:t>
            </a: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 все в порядке.</a:t>
            </a:r>
            <a:b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Мы друг другу помогаем, никого не обижаем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989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4857753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709" y="2500282"/>
            <a:ext cx="581029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ры">
  <a:themeElements>
    <a:clrScheme name="Шары 4">
      <a:dk1>
        <a:srgbClr val="000000"/>
      </a:dk1>
      <a:lt1>
        <a:srgbClr val="F8F8F8"/>
      </a:lt1>
      <a:dk2>
        <a:srgbClr val="800000"/>
      </a:dk2>
      <a:lt2>
        <a:srgbClr val="FFFFFF"/>
      </a:lt2>
      <a:accent1>
        <a:srgbClr val="FF3300"/>
      </a:accent1>
      <a:accent2>
        <a:srgbClr val="FF5050"/>
      </a:accent2>
      <a:accent3>
        <a:srgbClr val="C0AAAA"/>
      </a:accent3>
      <a:accent4>
        <a:srgbClr val="D4D4D4"/>
      </a:accent4>
      <a:accent5>
        <a:srgbClr val="FFADAA"/>
      </a:accent5>
      <a:accent6>
        <a:srgbClr val="E74848"/>
      </a:accent6>
      <a:hlink>
        <a:srgbClr val="FF9999"/>
      </a:hlink>
      <a:folHlink>
        <a:srgbClr val="FF99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Шары 4">
      <a:dk1>
        <a:srgbClr val="000000"/>
      </a:dk1>
      <a:lt1>
        <a:srgbClr val="F8F8F8"/>
      </a:lt1>
      <a:dk2>
        <a:srgbClr val="800000"/>
      </a:dk2>
      <a:lt2>
        <a:srgbClr val="FFFFFF"/>
      </a:lt2>
      <a:accent1>
        <a:srgbClr val="FF3300"/>
      </a:accent1>
      <a:accent2>
        <a:srgbClr val="FF5050"/>
      </a:accent2>
      <a:accent3>
        <a:srgbClr val="C0AAAA"/>
      </a:accent3>
      <a:accent4>
        <a:srgbClr val="D4D4D4"/>
      </a:accent4>
      <a:accent5>
        <a:srgbClr val="FFADAA"/>
      </a:accent5>
      <a:accent6>
        <a:srgbClr val="E74848"/>
      </a:accent6>
      <a:hlink>
        <a:srgbClr val="FF9999"/>
      </a:hlink>
      <a:folHlink>
        <a:srgbClr val="FF99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123</Words>
  <Application>Microsoft Office PowerPoint</Application>
  <PresentationFormat>Экран (4:3)</PresentationFormat>
  <Paragraphs>34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Шары</vt:lpstr>
      <vt:lpstr>1_Шары</vt:lpstr>
      <vt:lpstr>       Тисульская средняя общеобразовательная  школа №1  </vt:lpstr>
      <vt:lpstr>Слайд 2</vt:lpstr>
      <vt:lpstr>Слайд 3</vt:lpstr>
      <vt:lpstr>Слайд 4</vt:lpstr>
      <vt:lpstr>Слайд 5</vt:lpstr>
      <vt:lpstr>Вот начало всех начал!</vt:lpstr>
      <vt:lpstr>Слайд 7</vt:lpstr>
      <vt:lpstr>Слайд 8</vt:lpstr>
      <vt:lpstr>            Двоек нет у нас в тетрадке и с домашкой все в порядке. Мы друг другу помогаем, никого не обижаем </vt:lpstr>
      <vt:lpstr>Слайд 10</vt:lpstr>
      <vt:lpstr>Вот мы ходим в школу в наш любимый класс, Садимся все за парты уже не в первый раз</vt:lpstr>
      <vt:lpstr>    Все нам интересно И некогда скучать!     А ветер новых знаний        Зовет нас в путь опять! </vt:lpstr>
      <vt:lpstr>Я множество раз подтянуться могу, Зарядкой с утра занимался. Но школьная сумка сгибает в дугу, Как будто в поход я собрался. </vt:lpstr>
      <vt:lpstr>Повсеместно, каждый день Мне в делах мешает лень!  Ходит, словно хвост, за мною!  Не дает ни в чем покою.  </vt:lpstr>
      <vt:lpstr>Не решается задачка - хоть убей!  Думай, думай, голова поскорей! </vt:lpstr>
      <vt:lpstr>Перемена, перемена! Класс, как улей, загудел. Нужно сделать непременно Столько самых важных дел! </vt:lpstr>
      <vt:lpstr>На перемене</vt:lpstr>
      <vt:lpstr>Слайд 18</vt:lpstr>
      <vt:lpstr>Слайд 19</vt:lpstr>
      <vt:lpstr>Мы разные…..</vt:lpstr>
      <vt:lpstr>Слайд 21</vt:lpstr>
      <vt:lpstr>Мальчишки!</vt:lpstr>
      <vt:lpstr>Но всё-таки мы вместе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Тисульская средняя общеобразовательная  школа №1  Поздравляет с праздником 8  Марта и 23 февраля</dc:title>
  <dc:creator>Admin</dc:creator>
  <cp:lastModifiedBy>White_Wolf</cp:lastModifiedBy>
  <cp:revision>83</cp:revision>
  <dcterms:created xsi:type="dcterms:W3CDTF">2012-02-17T11:08:56Z</dcterms:created>
  <dcterms:modified xsi:type="dcterms:W3CDTF">2012-08-21T16:43:29Z</dcterms:modified>
</cp:coreProperties>
</file>