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e57c97df65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Марина\Рабочий стол\Новая папка\S8003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2445">
            <a:off x="3814056" y="592368"/>
            <a:ext cx="4801972" cy="440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Марина\Рабочий стол\Новая папка\S8003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3635">
            <a:off x="379011" y="1838319"/>
            <a:ext cx="4091907" cy="4498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e57c97df65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Марина\Рабочий стол\Новая папка\S8003914.JPG"/>
          <p:cNvPicPr>
            <a:picLocks noChangeAspect="1" noChangeArrowheads="1"/>
          </p:cNvPicPr>
          <p:nvPr/>
        </p:nvPicPr>
        <p:blipFill>
          <a:blip r:embed="rId3" cstate="print"/>
          <a:srcRect t="-1402"/>
          <a:stretch>
            <a:fillRect/>
          </a:stretch>
        </p:blipFill>
        <p:spPr bwMode="auto">
          <a:xfrm rot="20919774">
            <a:off x="433046" y="813978"/>
            <a:ext cx="4315594" cy="4674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Марина\Рабочий стол\Новая папка\S8003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37673">
            <a:off x="4176298" y="680727"/>
            <a:ext cx="5329059" cy="4248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e57c97df65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Марина\Рабочий стол\Новая папка\S8003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01895">
            <a:off x="3818951" y="1119567"/>
            <a:ext cx="5804454" cy="4353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Марина\Рабочий стол\Новая папка\S8003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12846">
            <a:off x="-505788" y="1352161"/>
            <a:ext cx="5879902" cy="4028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2013-09-28T17:35:20Z</dcterms:created>
  <dcterms:modified xsi:type="dcterms:W3CDTF">2013-09-28T17:38:50Z</dcterms:modified>
</cp:coreProperties>
</file>