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4" r:id="rId6"/>
    <p:sldId id="262" r:id="rId7"/>
    <p:sldId id="263" r:id="rId8"/>
    <p:sldId id="270" r:id="rId9"/>
    <p:sldId id="278" r:id="rId10"/>
    <p:sldId id="279" r:id="rId11"/>
    <p:sldId id="280" r:id="rId12"/>
    <p:sldId id="271" r:id="rId13"/>
    <p:sldId id="281" r:id="rId14"/>
    <p:sldId id="272" r:id="rId15"/>
    <p:sldId id="273" r:id="rId16"/>
    <p:sldId id="286" r:id="rId17"/>
    <p:sldId id="284" r:id="rId18"/>
    <p:sldId id="285" r:id="rId19"/>
    <p:sldId id="267" r:id="rId20"/>
    <p:sldId id="265" r:id="rId21"/>
    <p:sldId id="266" r:id="rId22"/>
    <p:sldId id="268" r:id="rId23"/>
    <p:sldId id="269" r:id="rId24"/>
    <p:sldId id="283" r:id="rId25"/>
    <p:sldId id="282" r:id="rId26"/>
    <p:sldId id="287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7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5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5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enc1p/8314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4"/>
            <a:ext cx="8062912" cy="2928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 Книга         </a:t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              и     </a:t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                  библиотека      </a:t>
            </a:r>
            <a:endParaRPr lang="ru-RU" sz="6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857628"/>
            <a:ext cx="8062912" cy="1643074"/>
          </a:xfrm>
        </p:spPr>
        <p:txBody>
          <a:bodyPr/>
          <a:lstStyle/>
          <a:p>
            <a:r>
              <a:rPr lang="ru-RU" dirty="0" smtClean="0"/>
              <a:t>Слайды к библиотечному уроку</a:t>
            </a:r>
            <a:endParaRPr lang="ru-RU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Большое количество книг для студентов и светлые читальные залы.</a:t>
            </a:r>
            <a:endParaRPr lang="ru-RU" dirty="0"/>
          </a:p>
        </p:txBody>
      </p:sp>
      <p:pic>
        <p:nvPicPr>
          <p:cNvPr id="12290" name="Picture 2" descr="C:\Documents and Settings\Света и Сергей\Мои документы\Мои рисунки\библиотеки2009\сгу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233890" cy="2877719"/>
          </a:xfrm>
          <a:prstGeom prst="rect">
            <a:avLst/>
          </a:prstGeom>
          <a:noFill/>
        </p:spPr>
      </p:pic>
      <p:pic>
        <p:nvPicPr>
          <p:cNvPr id="12291" name="Picture 3" descr="C:\Documents and Settings\Света и Сергей\Мои документы\Мои рисунки\библиотеки2009\сгу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480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67494"/>
            <a:ext cx="3757610" cy="4447390"/>
          </a:xfrm>
        </p:spPr>
        <p:txBody>
          <a:bodyPr/>
          <a:lstStyle/>
          <a:p>
            <a:r>
              <a:rPr lang="ru-RU" dirty="0" smtClean="0"/>
              <a:t>Выставки в библиотеки СГУ</a:t>
            </a:r>
            <a:endParaRPr lang="ru-RU" dirty="0"/>
          </a:p>
        </p:txBody>
      </p:sp>
      <p:pic>
        <p:nvPicPr>
          <p:cNvPr id="6146" name="Picture 2" descr="C:\Documents and Settings\Света и Сергей\Мои документы\Мои рисунки\библиотеки2009\сгу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89500" cy="635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с ул. М. Горького</a:t>
            </a:r>
            <a:endParaRPr lang="ru-RU" dirty="0"/>
          </a:p>
        </p:txBody>
      </p:sp>
      <p:pic>
        <p:nvPicPr>
          <p:cNvPr id="4098" name="Picture 2" descr="C:\Documents and Settings\Света и Сергей\Мои документы\Мои рисунки\библиотеки2009\област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94530"/>
            <a:ext cx="6622745" cy="49634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1471594" cy="5304646"/>
          </a:xfrm>
        </p:spPr>
        <p:txBody>
          <a:bodyPr vert="wordArtVert"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Бибилиотека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Света и Сергей\Мои документы\Мои рисунки\библиотеки2009\науч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6572264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Вид областной научной библиотеки с ул. Московской</a:t>
            </a:r>
            <a:endParaRPr lang="ru-RU" dirty="0"/>
          </a:p>
        </p:txBody>
      </p:sp>
      <p:pic>
        <p:nvPicPr>
          <p:cNvPr id="5122" name="Picture 2" descr="C:\Documents and Settings\Света и Сергей\Мои документы\Мои рисунки\библиотеки2009\областная н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215106" cy="51328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Саратовская областная научная библиотека</a:t>
            </a:r>
            <a:endParaRPr lang="ru-RU" dirty="0"/>
          </a:p>
        </p:txBody>
      </p:sp>
      <p:pic>
        <p:nvPicPr>
          <p:cNvPr id="3074" name="Picture 2" descr="C:\Documents and Settings\Света и Сергей\Мои документы\Мои рисунки\библиотеки2009\обл.би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39"/>
            <a:ext cx="6215106" cy="465796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Областная детская библиотека г. Саратова</a:t>
            </a:r>
            <a:endParaRPr lang="ru-RU" dirty="0"/>
          </a:p>
        </p:txBody>
      </p:sp>
      <p:pic>
        <p:nvPicPr>
          <p:cNvPr id="16386" name="Picture 2" descr="C:\Documents and Settings\Света и Сергей\Мои документы\Мои рисунки\библиотеки2009\дет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6000"/>
            <a:ext cx="61087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400552" cy="4447390"/>
          </a:xfrm>
        </p:spPr>
        <p:txBody>
          <a:bodyPr/>
          <a:lstStyle/>
          <a:p>
            <a:r>
              <a:rPr lang="ru-RU" dirty="0" smtClean="0"/>
              <a:t>Выставка книг в детской библиотеке</a:t>
            </a:r>
            <a:endParaRPr lang="ru-RU" dirty="0"/>
          </a:p>
        </p:txBody>
      </p:sp>
      <p:pic>
        <p:nvPicPr>
          <p:cNvPr id="17410" name="Picture 2" descr="C:\Documents and Settings\Света и Сергей\Мои документы\Мои рисунки\библиотеки2009\вы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875111" cy="51430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Всемирный день библиотек</a:t>
            </a:r>
            <a:endParaRPr lang="ru-RU" dirty="0"/>
          </a:p>
        </p:txBody>
      </p:sp>
      <p:pic>
        <p:nvPicPr>
          <p:cNvPr id="18434" name="Picture 2" descr="C:\Documents and Settings\Света и Сергей\Мои документы\Мои рисунки\библиотеки2009\день библиот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929354" cy="44514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книги в Саратове</a:t>
            </a:r>
            <a:endParaRPr lang="ru-RU" dirty="0"/>
          </a:p>
        </p:txBody>
      </p:sp>
      <p:pic>
        <p:nvPicPr>
          <p:cNvPr id="9218" name="Picture 2" descr="C:\Documents and Settings\Света и Сергей\Рабочий стол\Ашанина\Дом книг8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929486" cy="48993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Софийский Собор в Новгороде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Света и Сергей\Рабочий стол\Ашанина\Новая папка\Собор в н.Новгород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140132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Вторая по значимости библиотека России находится в Санкт-Петербурге.</a:t>
            </a:r>
            <a:endParaRPr lang="ru-RU" dirty="0"/>
          </a:p>
        </p:txBody>
      </p:sp>
      <p:pic>
        <p:nvPicPr>
          <p:cNvPr id="3" name="Рисунок 2" descr="http://dic.academic.ru/pictures/wiki/files/114/rr5111-0029r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52864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903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БИБЛИОТЕКА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(от греческого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biblio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книга и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хранилище), 1) учреждение, организующее комплектование, хранение, общественное пользование произведений письменной культуры и печати и выполняющее информационные, образовательные,… функции.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Остроумово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евангелие,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Петербургская рукопись Беды 746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Света и Сергей\Рабочий стол\Ашанина\Остроумово Евангелие 1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286280" cy="3845985"/>
          </a:xfrm>
          <a:prstGeom prst="rect">
            <a:avLst/>
          </a:prstGeom>
          <a:noFill/>
        </p:spPr>
      </p:pic>
      <p:pic>
        <p:nvPicPr>
          <p:cNvPr id="10243" name="Picture 3" descr="C:\Documents and Settings\Света и Сергей\Рабочий стол\Ашанина\Петербургская рукопись Беды 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2857488" cy="43043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Трапезундское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евангелие,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Требник Марии Стюарт 1490 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Света и Сергей\Рабочий стол\Ашанина\Трапезундское евангел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000396" cy="3913560"/>
          </a:xfrm>
          <a:prstGeom prst="rect">
            <a:avLst/>
          </a:prstGeom>
          <a:noFill/>
        </p:spPr>
      </p:pic>
      <p:pic>
        <p:nvPicPr>
          <p:cNvPr id="11267" name="Picture 3" descr="C:\Documents and Settings\Света и Сергей\Рабочий стол\Ашанина\Требник Марии Стюарт 1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423117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Книги, библиотека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  <p:pic>
        <p:nvPicPr>
          <p:cNvPr id="15362" name="Picture 2" descr="C:\Documents and Settings\All Users\Документы\Мои рисунки\Новая папка\Фото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2279634" cy="1709726"/>
          </a:xfrm>
          <a:prstGeom prst="rect">
            <a:avLst/>
          </a:prstGeom>
          <a:noFill/>
        </p:spPr>
      </p:pic>
      <p:pic>
        <p:nvPicPr>
          <p:cNvPr id="15363" name="Picture 3" descr="C:\Documents and Settings\All Users\Документы\Мои рисунки\Новая папка\Фото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1643074" cy="1990271"/>
          </a:xfrm>
          <a:prstGeom prst="rect">
            <a:avLst/>
          </a:prstGeom>
          <a:noFill/>
        </p:spPr>
      </p:pic>
      <p:pic>
        <p:nvPicPr>
          <p:cNvPr id="15365" name="Picture 5" descr="C:\Documents and Settings\All Users\Документы\Мои рисунки\Новая папка\Фото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80"/>
            <a:ext cx="1990724" cy="2523954"/>
          </a:xfrm>
          <a:prstGeom prst="rect">
            <a:avLst/>
          </a:prstGeom>
          <a:noFill/>
        </p:spPr>
      </p:pic>
      <p:pic>
        <p:nvPicPr>
          <p:cNvPr id="15366" name="Picture 6" descr="C:\Documents and Settings\Света и Сергей\Мои документы\Мои рисунки\библиотеки2009\новые возможности эл.библиот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929066"/>
            <a:ext cx="3190884" cy="2393163"/>
          </a:xfrm>
          <a:prstGeom prst="rect">
            <a:avLst/>
          </a:prstGeom>
          <a:noFill/>
        </p:spPr>
      </p:pic>
      <p:pic>
        <p:nvPicPr>
          <p:cNvPr id="15367" name="Picture 7" descr="C:\Documents and Settings\Света и Сергей\Мои документы\Мои рисунки\библиотеки2009\детская им. Пушк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000240"/>
            <a:ext cx="4064000" cy="3009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технологии  в библиотеках. Время электронных библиотек.</a:t>
            </a:r>
            <a:endParaRPr lang="ru-RU" dirty="0"/>
          </a:p>
        </p:txBody>
      </p:sp>
      <p:pic>
        <p:nvPicPr>
          <p:cNvPr id="19458" name="Picture 2" descr="C:\Documents and Settings\Света и Сергей\Мои документы\Мои рисунки\библиотеки2009\катал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071678"/>
            <a:ext cx="3619525" cy="2714644"/>
          </a:xfrm>
          <a:prstGeom prst="rect">
            <a:avLst/>
          </a:prstGeom>
          <a:noFill/>
        </p:spPr>
      </p:pic>
      <p:pic>
        <p:nvPicPr>
          <p:cNvPr id="19459" name="Picture 3" descr="C:\Documents and Settings\Света и Сергей\Мои документы\Мои рисунки\библиотеки2009\новые возможности эл.библиот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286267" cy="32147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428628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за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внимание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Софийского собора</a:t>
            </a:r>
            <a:endParaRPr lang="ru-RU" dirty="0"/>
          </a:p>
        </p:txBody>
      </p:sp>
      <p:pic>
        <p:nvPicPr>
          <p:cNvPr id="5122" name="Picture 2" descr="C:\Documents and Settings\Света и Сергей\Рабочий стол\Ашанина\Софийская звон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39"/>
            <a:ext cx="2662256" cy="3576165"/>
          </a:xfrm>
          <a:prstGeom prst="rect">
            <a:avLst/>
          </a:prstGeom>
          <a:noFill/>
        </p:spPr>
      </p:pic>
      <p:pic>
        <p:nvPicPr>
          <p:cNvPr id="5123" name="Picture 3" descr="C:\Documents and Settings\Света и Сергей\Рабочий стол\Ашанина\сф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755" y="4143380"/>
            <a:ext cx="3166729" cy="2357454"/>
          </a:xfrm>
          <a:prstGeom prst="rect">
            <a:avLst/>
          </a:prstGeom>
          <a:noFill/>
        </p:spPr>
      </p:pic>
      <p:pic>
        <p:nvPicPr>
          <p:cNvPr id="5125" name="Picture 5" descr="C:\Documents and Settings\Света и Сергей\Рабочий стол\Ашанина\купала 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5094" y="1928802"/>
            <a:ext cx="345461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Двери Софийского  собора        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Света и Сергей\Рабочий стол\Ашанина\д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2500330" cy="3143272"/>
          </a:xfrm>
          <a:prstGeom prst="rect">
            <a:avLst/>
          </a:prstGeom>
          <a:noFill/>
        </p:spPr>
      </p:pic>
      <p:pic>
        <p:nvPicPr>
          <p:cNvPr id="4099" name="Picture 3" descr="C:\Documents and Settings\Света и Сергей\Рабочий стол\Ашанина\д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2786082" cy="3385323"/>
          </a:xfrm>
          <a:prstGeom prst="rect">
            <a:avLst/>
          </a:prstGeom>
          <a:noFill/>
        </p:spPr>
      </p:pic>
      <p:pic>
        <p:nvPicPr>
          <p:cNvPr id="4100" name="Picture 4" descr="C:\Documents and Settings\Света и Сергей\Рабочий стол\Ашанина\две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143380"/>
            <a:ext cx="2143140" cy="2278071"/>
          </a:xfrm>
          <a:prstGeom prst="rect">
            <a:avLst/>
          </a:prstGeom>
          <a:noFill/>
        </p:spPr>
      </p:pic>
      <p:pic>
        <p:nvPicPr>
          <p:cNvPr id="6" name="Picture 4" descr="C:\Documents and Settings\Света и Сергей\Рабочий стол\Ашанина\сс двер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963963"/>
            <a:ext cx="3643338" cy="48940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Главная </a:t>
            </a:r>
            <a:br>
              <a:rPr lang="ru-RU" dirty="0" smtClean="0"/>
            </a:br>
            <a:r>
              <a:rPr lang="ru-RU" dirty="0" smtClean="0"/>
              <a:t>              библиотека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   </a:t>
            </a: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6146" name="Picture 2" descr="C:\Documents and Settings\Света и Сергей\Рабочий стол\Ашанина\Россий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848377" cy="438628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dirty="0" err="1" smtClean="0"/>
              <a:t>Ленинка</a:t>
            </a:r>
            <a:endParaRPr lang="ru-RU" dirty="0"/>
          </a:p>
        </p:txBody>
      </p:sp>
      <p:pic>
        <p:nvPicPr>
          <p:cNvPr id="7170" name="Picture 2" descr="C:\Documents and Settings\Света и Сергей\Рабочий стол\Ашанина\Российская государственная библи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Библиотека Саратовского государственного университета им.Чернышевского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вета и Сергей\Мои документы\Мои рисунки\библиотеки2009\библ.сг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03951"/>
            <a:ext cx="7000924" cy="495404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СГУ</a:t>
            </a:r>
            <a:br>
              <a:rPr lang="ru-RU" dirty="0" smtClean="0"/>
            </a:br>
            <a:r>
              <a:rPr lang="ru-RU" dirty="0" smtClean="0"/>
              <a:t> им. Чернышевского</a:t>
            </a:r>
            <a:endParaRPr lang="ru-RU" dirty="0"/>
          </a:p>
        </p:txBody>
      </p:sp>
      <p:pic>
        <p:nvPicPr>
          <p:cNvPr id="2050" name="Picture 2" descr="C:\Documents and Settings\Света и Сергей\Мои документы\Мои рисунки\библиотеки2009\сар. сгу би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3"/>
            <a:ext cx="6524628" cy="48934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где занимаются студенты СГУ</a:t>
            </a:r>
            <a:endParaRPr lang="ru-RU" dirty="0"/>
          </a:p>
        </p:txBody>
      </p:sp>
      <p:pic>
        <p:nvPicPr>
          <p:cNvPr id="11266" name="Picture 2" descr="C:\Documents and Settings\Света и Сергей\Мои документы\Мои рисунки\библиотеки2009\сгу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214554"/>
            <a:ext cx="4295437" cy="3143272"/>
          </a:xfrm>
          <a:prstGeom prst="rect">
            <a:avLst/>
          </a:prstGeom>
          <a:noFill/>
        </p:spPr>
      </p:pic>
      <p:pic>
        <p:nvPicPr>
          <p:cNvPr id="11267" name="Picture 3" descr="C:\Documents and Settings\Света и Сергей\Мои документы\Мои рисунки\библиотеки2009\сгу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5081" y="3214686"/>
            <a:ext cx="450223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</TotalTime>
  <Words>149</Words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    Книга                         и                         библиотека      </vt:lpstr>
      <vt:lpstr> Софийский Собор в Новгороде</vt:lpstr>
      <vt:lpstr>Виды Софийского собора</vt:lpstr>
      <vt:lpstr>Двери Софийского  собора          </vt:lpstr>
      <vt:lpstr>Главная                библиотека                                     России</vt:lpstr>
      <vt:lpstr>Ленинка</vt:lpstr>
      <vt:lpstr>Библиотека Саратовского государственного университета им.Чернышевского</vt:lpstr>
      <vt:lpstr>Библиотека СГУ  им. Чернышевского</vt:lpstr>
      <vt:lpstr>Залы где занимаются студенты СГУ</vt:lpstr>
      <vt:lpstr>Большое количество книг для студентов и светлые читальные залы.</vt:lpstr>
      <vt:lpstr>Выставки в библиотеки СГУ</vt:lpstr>
      <vt:lpstr>Вид с ул. М. Горького</vt:lpstr>
      <vt:lpstr>Бибилиотека</vt:lpstr>
      <vt:lpstr> Вид областной научной библиотеки с ул. Московской</vt:lpstr>
      <vt:lpstr>Саратовская областная научная библиотека</vt:lpstr>
      <vt:lpstr>Областная детская библиотека г. Саратова</vt:lpstr>
      <vt:lpstr>Выставка книг в детской библиотеке</vt:lpstr>
      <vt:lpstr>Всемирный день библиотек</vt:lpstr>
      <vt:lpstr>Дом книги в Саратове</vt:lpstr>
      <vt:lpstr>Вторая по значимости библиотека России находится в Санкт-Петербурге.</vt:lpstr>
      <vt:lpstr>БИБЛИОТЕКА — (от греческого biblio - книга и theke - хранилище), 1) учреждение, организующее комплектование, хранение, общественное пользование произведений письменной культуры и печати и выполняющее информационные, образовательные,… функции.   </vt:lpstr>
      <vt:lpstr>Остроумово евангелие, Петербургская рукопись Беды 746</vt:lpstr>
      <vt:lpstr>Трапезундское евангелие, Требник Марии Стюарт 1490 г.</vt:lpstr>
      <vt:lpstr>информация</vt:lpstr>
      <vt:lpstr>Современные технологии  в библиотеках. Время электронных библиотек.</vt:lpstr>
      <vt:lpstr>Спасибо               за             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 и Сергей</cp:lastModifiedBy>
  <cp:revision>18</cp:revision>
  <dcterms:modified xsi:type="dcterms:W3CDTF">2009-10-07T14:07:19Z</dcterms:modified>
</cp:coreProperties>
</file>