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2" r:id="rId5"/>
    <p:sldId id="265" r:id="rId6"/>
    <p:sldId id="266" r:id="rId7"/>
    <p:sldId id="269" r:id="rId8"/>
    <p:sldId id="267" r:id="rId9"/>
    <p:sldId id="264" r:id="rId10"/>
    <p:sldId id="257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EA"/>
    <a:srgbClr val="FF0066"/>
    <a:srgbClr val="05BB09"/>
    <a:srgbClr val="BA062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C321-A291-490F-B583-DDFF881D3325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C9ED-133C-4D81-B893-AF8B4687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19.gi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miranimashek.ucoz.ru/photo/275-0-1564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92325">
            <a:off x="1351372" y="2792793"/>
            <a:ext cx="675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      </a:t>
            </a:r>
            <a:endParaRPr lang="ru-RU" sz="6000" b="1" i="1" dirty="0">
              <a:solidFill>
                <a:srgbClr val="0000FF"/>
              </a:solidFill>
            </a:endParaRPr>
          </a:p>
        </p:txBody>
      </p:sp>
      <p:pic>
        <p:nvPicPr>
          <p:cNvPr id="4100" name="Picture 4" descr="http://t2.gstatic.com/images?q=tbn:ANd9GcQ9tVZKTlLa0qV7Ta15gPKqUReW91UcFJIy-4KH670SzpVp5zzG_VSF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0144">
            <a:off x="399525" y="3731361"/>
            <a:ext cx="2139537" cy="2706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62865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/>
                <a:solidFill>
                  <a:srgbClr val="452AEA"/>
                </a:solidFill>
                <a:effectLst/>
              </a:rPr>
              <a:t>1-e</a:t>
            </a:r>
            <a:r>
              <a:rPr lang="ru-RU" sz="5400" b="1" i="1" cap="none" spc="0" dirty="0" smtClean="0">
                <a:ln/>
                <a:solidFill>
                  <a:srgbClr val="452AEA"/>
                </a:solidFill>
                <a:effectLst/>
              </a:rPr>
              <a:t> сентября-</a:t>
            </a:r>
          </a:p>
          <a:p>
            <a:pPr algn="ctr"/>
            <a:r>
              <a:rPr lang="ru-RU" sz="7200" b="1" i="1" dirty="0" smtClean="0">
                <a:ln/>
                <a:solidFill>
                  <a:srgbClr val="C00000"/>
                </a:solidFill>
              </a:rPr>
              <a:t>День  Знаний!</a:t>
            </a:r>
            <a:endParaRPr lang="ru-RU" sz="7200" b="1" i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r>
              <a:rPr lang="en-US" sz="5400" b="1" i="1" cap="none" spc="0" dirty="0" smtClean="0">
                <a:ln/>
                <a:solidFill>
                  <a:srgbClr val="C00000"/>
                </a:solidFill>
                <a:effectLst/>
              </a:rPr>
              <a:t> </a:t>
            </a:r>
            <a:endParaRPr lang="ru-RU" sz="54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3" descr="C:\Documents and Settings\Администратор\Мои документы\анимашки\BULLET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57166"/>
            <a:ext cx="1147768" cy="1147768"/>
          </a:xfrm>
          <a:prstGeom prst="rect">
            <a:avLst/>
          </a:prstGeom>
          <a:noFill/>
        </p:spPr>
      </p:pic>
      <p:pic>
        <p:nvPicPr>
          <p:cNvPr id="7" name="Picture 4" descr="http://img0.liveinternet.ru/images/attach/c/1/63/422/63422947_1283235458_1sentyabr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388" y="2939493"/>
            <a:ext cx="3643338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770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Задания  от Буратино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t1.gstatic.com/images?q=tbn:ANd9GcSq2bA6q84GdzAMuqrK6CDXudIcHnY16E-fiJBryrwJwo5QTGDf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2390775" cy="1914525"/>
          </a:xfrm>
          <a:prstGeom prst="rect">
            <a:avLst/>
          </a:prstGeom>
          <a:noFill/>
        </p:spPr>
      </p:pic>
      <p:pic>
        <p:nvPicPr>
          <p:cNvPr id="6148" name="Picture 4" descr="&amp;SHcy;&amp;kcy;&amp;ocy;&amp;lcy;&amp;softcy;&amp;ncy;&amp;acy;&amp;yacy; &amp;dcy;&amp;ocy;&amp;s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33" y="1214422"/>
            <a:ext cx="2746019" cy="1857388"/>
          </a:xfrm>
          <a:prstGeom prst="rect">
            <a:avLst/>
          </a:prstGeom>
          <a:noFill/>
        </p:spPr>
      </p:pic>
      <p:pic>
        <p:nvPicPr>
          <p:cNvPr id="6150" name="Picture 6" descr="http://antalpiti.ru/files/99604/bukvar1.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86256"/>
            <a:ext cx="1670551" cy="2068308"/>
          </a:xfrm>
          <a:prstGeom prst="rect">
            <a:avLst/>
          </a:prstGeom>
          <a:noFill/>
        </p:spPr>
      </p:pic>
      <p:pic>
        <p:nvPicPr>
          <p:cNvPr id="7" name="Picture 6" descr="&amp;Pcy;&amp;yacy;&amp;tcy;&amp;iecy;&amp;rcy;&amp;ocy;&amp;chcy;&amp;kcy;&amp;a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2834" y="1214422"/>
            <a:ext cx="1877762" cy="1714512"/>
          </a:xfrm>
          <a:prstGeom prst="rect">
            <a:avLst/>
          </a:prstGeom>
          <a:noFill/>
        </p:spPr>
      </p:pic>
      <p:pic>
        <p:nvPicPr>
          <p:cNvPr id="6154" name="Picture 10" descr="http://s019.radikal.ru/i621/1208/48/6860028d673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142984"/>
            <a:ext cx="2669811" cy="2214578"/>
          </a:xfrm>
          <a:prstGeom prst="rect">
            <a:avLst/>
          </a:prstGeom>
          <a:noFill/>
        </p:spPr>
      </p:pic>
      <p:pic>
        <p:nvPicPr>
          <p:cNvPr id="6156" name="Picture 12" descr="&amp;Lcy;&amp;iecy;&amp;tcy;&amp;ncy;&amp;icy;&amp;iecy; &amp;kcy;&amp;acy;&amp;ncy;&amp;icy;&amp;kcy;&amp;ucy;&amp;lcy;&amp;y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5618">
            <a:off x="3228222" y="3805940"/>
            <a:ext cx="2643206" cy="247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seotkritki.ru/_ph/13/2/909183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7342">
            <a:off x="4824768" y="2049095"/>
            <a:ext cx="3754806" cy="3450064"/>
          </a:xfrm>
          <a:prstGeom prst="rect">
            <a:avLst/>
          </a:prstGeom>
          <a:noFill/>
        </p:spPr>
      </p:pic>
      <p:pic>
        <p:nvPicPr>
          <p:cNvPr id="24580" name="Picture 4" descr="http://fotogalereu.ru/obraz/otkrytki_1sent/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0496">
            <a:off x="500034" y="2000240"/>
            <a:ext cx="2786082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8581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  доб</a:t>
            </a:r>
            <a:r>
              <a:rPr lang="ru-RU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ый  путь! </a:t>
            </a:r>
          </a:p>
        </p:txBody>
      </p:sp>
      <p:pic>
        <p:nvPicPr>
          <p:cNvPr id="28674" name="Picture 2" descr="http://klub-drug.ru/wp-content/uploads/2011/04/514700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072074"/>
            <a:ext cx="1928824" cy="1571636"/>
          </a:xfrm>
          <a:prstGeom prst="rect">
            <a:avLst/>
          </a:prstGeom>
          <a:noFill/>
        </p:spPr>
      </p:pic>
      <p:pic>
        <p:nvPicPr>
          <p:cNvPr id="28678" name="Picture 6" descr="http://t0.gstatic.com/images?q=tbn:ANd9GcQ3-7V4Bz7atmXDcZcxQeehdGRqdfyS8VHq9MhoW2fWx2loW0qjkVOb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46031">
            <a:off x="0" y="0"/>
            <a:ext cx="1306267" cy="137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Я -2012\IMG_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7703">
            <a:off x="301350" y="498200"/>
            <a:ext cx="4092818" cy="3914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714356"/>
            <a:ext cx="492918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«Гимназия 20»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Решетникова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Татьяна Петровна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452A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</a:t>
            </a:r>
          </a:p>
          <a:p>
            <a:pPr lvl="0" algn="ctr"/>
            <a:r>
              <a:rPr lang="ru-RU" sz="5400" b="1" dirty="0" smtClean="0">
                <a:ln w="11430"/>
                <a:solidFill>
                  <a:srgbClr val="452A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solidFill>
                  <a:srgbClr val="452A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 внимание!</a:t>
            </a:r>
            <a:endParaRPr lang="ru-RU" sz="5400" b="1" dirty="0">
              <a:ln w="11430"/>
              <a:solidFill>
                <a:srgbClr val="452AE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0.gstatic.com/images?q=tbn:ANd9GcSn4vpaUSBeh72bZya9yaABP5ePKrR17_avApEK8PwTlYN9-wI-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88903">
            <a:off x="214282" y="3214686"/>
            <a:ext cx="3857652" cy="3429024"/>
          </a:xfrm>
          <a:prstGeom prst="rect">
            <a:avLst/>
          </a:prstGeom>
          <a:noFill/>
        </p:spPr>
      </p:pic>
      <p:pic>
        <p:nvPicPr>
          <p:cNvPr id="20484" name="Picture 4" descr="http://www.fantasiya.net/_ph/33/1/556515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517">
            <a:off x="5214942" y="3143248"/>
            <a:ext cx="3571900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BA0620"/>
                </a:solidFill>
              </a:rPr>
              <a:t>               </a:t>
            </a:r>
            <a:r>
              <a:rPr lang="ru-RU" sz="7200" b="1" i="1" dirty="0" smtClean="0">
                <a:solidFill>
                  <a:srgbClr val="BA0620"/>
                </a:solidFill>
              </a:rPr>
              <a:t>Любимой  </a:t>
            </a:r>
          </a:p>
          <a:p>
            <a:r>
              <a:rPr lang="ru-RU" sz="7200" b="1" i="1" dirty="0">
                <a:solidFill>
                  <a:srgbClr val="BA0620"/>
                </a:solidFill>
              </a:rPr>
              <a:t> </a:t>
            </a:r>
            <a:r>
              <a:rPr lang="ru-RU" sz="7200" b="1" i="1" dirty="0" smtClean="0">
                <a:solidFill>
                  <a:srgbClr val="BA0620"/>
                </a:solidFill>
              </a:rPr>
              <a:t>        гимназии  -  55! </a:t>
            </a:r>
            <a:endParaRPr lang="ru-RU" sz="7200" b="1" i="1" dirty="0">
              <a:solidFill>
                <a:srgbClr val="BA0620"/>
              </a:solidFill>
            </a:endParaRPr>
          </a:p>
        </p:txBody>
      </p:sp>
      <p:pic>
        <p:nvPicPr>
          <p:cNvPr id="20486" name="Picture 6" descr="http://s20.rimg.info/e33cfe8bf76be919f133c71fb239760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1883">
            <a:off x="62768" y="339728"/>
            <a:ext cx="1693473" cy="1949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43285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5072098" cy="3567122"/>
          </a:xfrm>
        </p:spPr>
        <p:txBody>
          <a:bodyPr>
            <a:normAutofit fontScale="47500" lnSpcReduction="20000"/>
          </a:bodyPr>
          <a:lstStyle/>
          <a:p>
            <a:endParaRPr lang="ru-RU" sz="3900" b="1" i="1" dirty="0" smtClean="0">
              <a:solidFill>
                <a:srgbClr val="0070C0"/>
              </a:solidFill>
            </a:endParaRPr>
          </a:p>
          <a:p>
            <a:r>
              <a:rPr lang="ru-RU" sz="5800" b="1" i="1" dirty="0" smtClean="0">
                <a:solidFill>
                  <a:srgbClr val="0070C0"/>
                </a:solidFill>
              </a:rPr>
              <a:t>Двери школьные сегодня</a:t>
            </a:r>
            <a:br>
              <a:rPr lang="ru-RU" sz="5800" b="1" i="1" dirty="0" smtClean="0">
                <a:solidFill>
                  <a:srgbClr val="0070C0"/>
                </a:solidFill>
              </a:rPr>
            </a:br>
            <a:r>
              <a:rPr lang="ru-RU" sz="5800" b="1" i="1" dirty="0" smtClean="0">
                <a:solidFill>
                  <a:srgbClr val="0070C0"/>
                </a:solidFill>
              </a:rPr>
              <a:t>Раскрываются для нас.</a:t>
            </a:r>
            <a:br>
              <a:rPr lang="ru-RU" sz="5800" b="1" i="1" dirty="0" smtClean="0">
                <a:solidFill>
                  <a:srgbClr val="0070C0"/>
                </a:solidFill>
              </a:rPr>
            </a:br>
            <a:r>
              <a:rPr lang="ru-RU" sz="5800" b="1" i="1" dirty="0" smtClean="0">
                <a:solidFill>
                  <a:srgbClr val="0070C0"/>
                </a:solidFill>
              </a:rPr>
              <a:t>Мы пришли сегодня в школу</a:t>
            </a:r>
            <a:br>
              <a:rPr lang="ru-RU" sz="5800" b="1" i="1" dirty="0" smtClean="0">
                <a:solidFill>
                  <a:srgbClr val="0070C0"/>
                </a:solidFill>
              </a:rPr>
            </a:br>
            <a:r>
              <a:rPr lang="ru-RU" sz="5800" b="1" i="1" dirty="0" smtClean="0">
                <a:solidFill>
                  <a:srgbClr val="0070C0"/>
                </a:solidFill>
              </a:rPr>
              <a:t>Поступили в  первый класс!</a:t>
            </a:r>
            <a:br>
              <a:rPr lang="ru-RU" sz="5800" b="1" i="1" dirty="0" smtClean="0">
                <a:solidFill>
                  <a:srgbClr val="0070C0"/>
                </a:solidFill>
              </a:rPr>
            </a:br>
            <a:r>
              <a:rPr lang="ru-RU" sz="5800" b="1" i="1" dirty="0" smtClean="0">
                <a:solidFill>
                  <a:srgbClr val="0070C0"/>
                </a:solidFill>
              </a:rPr>
              <a:t>Будем в школе мы читать</a:t>
            </a:r>
            <a:br>
              <a:rPr lang="ru-RU" sz="5800" b="1" i="1" dirty="0" smtClean="0">
                <a:solidFill>
                  <a:srgbClr val="0070C0"/>
                </a:solidFill>
              </a:rPr>
            </a:br>
            <a:r>
              <a:rPr lang="ru-RU" sz="5800" b="1" i="1" dirty="0" smtClean="0">
                <a:solidFill>
                  <a:srgbClr val="0070C0"/>
                </a:solidFill>
              </a:rPr>
              <a:t>И писать, и считать.</a:t>
            </a:r>
            <a:br>
              <a:rPr lang="ru-RU" sz="5800" b="1" i="1" dirty="0" smtClean="0">
                <a:solidFill>
                  <a:srgbClr val="0070C0"/>
                </a:solidFill>
              </a:rPr>
            </a:br>
            <a:r>
              <a:rPr lang="ru-RU" sz="5800" b="1" i="1" dirty="0" smtClean="0">
                <a:solidFill>
                  <a:srgbClr val="0070C0"/>
                </a:solidFill>
              </a:rPr>
              <a:t>Много-много – будем знать.</a:t>
            </a:r>
            <a:endParaRPr lang="ru-RU" sz="5800" i="1" dirty="0" smtClean="0">
              <a:solidFill>
                <a:srgbClr val="0070C0"/>
              </a:solidFill>
            </a:endParaRPr>
          </a:p>
          <a:p>
            <a:r>
              <a:rPr lang="ru-RU" sz="5800" i="1" dirty="0" smtClean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609589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Здравствуй,</a:t>
            </a:r>
          </a:p>
          <a:p>
            <a:pPr algn="ctr"/>
            <a:r>
              <a:rPr lang="ru-RU" sz="6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кола!</a:t>
            </a:r>
            <a:endParaRPr lang="ru-RU" sz="66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Мои документы\анимашки\V25A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26"/>
            <a:ext cx="1357346" cy="135734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анимашки\BULLET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57166"/>
            <a:ext cx="1147768" cy="1147768"/>
          </a:xfrm>
          <a:prstGeom prst="rect">
            <a:avLst/>
          </a:prstGeom>
          <a:noFill/>
        </p:spPr>
      </p:pic>
      <p:pic>
        <p:nvPicPr>
          <p:cNvPr id="11" name="Picture 6" descr="http://miranimashek.ucoz.ru/_ph/275/1/128724771.jpg">
            <a:hlinkClick r:id="rId4" tooltip="Просмотры: 460 | Размеры: 655x484, 264.4Kb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001">
            <a:off x="6306739" y="2205475"/>
            <a:ext cx="2186386" cy="31413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585789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Первый  раз  - в  первый   клас</a:t>
            </a:r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4" descr="http://img-fotki.yandex.ru/get/6620/108950446.114/0_cd23a_953e746a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084" y="500042"/>
            <a:ext cx="127064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0"/>
            <a:ext cx="6496106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Будем  вместе</a:t>
            </a:r>
          </a:p>
          <a:p>
            <a:pPr algn="ctr"/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928670"/>
            <a:ext cx="2643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452AEA"/>
                </a:solidFill>
                <a:effectLst/>
              </a:rPr>
              <a:t>4 зимы</a:t>
            </a:r>
            <a:endParaRPr lang="ru-RU" sz="5400" b="1" cap="none" spc="0" dirty="0">
              <a:ln/>
              <a:solidFill>
                <a:srgbClr val="452AEA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928670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 весны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571744"/>
            <a:ext cx="8929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BA0620"/>
              </a:solidFill>
            </a:endParaRPr>
          </a:p>
          <a:p>
            <a:endParaRPr lang="ru-RU" sz="5400" b="1" dirty="0">
              <a:solidFill>
                <a:srgbClr val="BA0620"/>
              </a:solidFill>
            </a:endParaRPr>
          </a:p>
          <a:p>
            <a:r>
              <a:rPr lang="ru-RU" sz="5400" b="1" dirty="0" smtClean="0">
                <a:solidFill>
                  <a:srgbClr val="BA0620"/>
                </a:solidFill>
              </a:rPr>
              <a:t>816 дней,  </a:t>
            </a:r>
          </a:p>
          <a:p>
            <a:r>
              <a:rPr lang="ru-RU" sz="5400" b="1" dirty="0" smtClean="0">
                <a:solidFill>
                  <a:srgbClr val="BA0620"/>
                </a:solidFill>
              </a:rPr>
              <a:t>32  тысячи уроков,</a:t>
            </a:r>
          </a:p>
          <a:p>
            <a:r>
              <a:rPr lang="ru-RU" sz="5400" b="1" dirty="0" smtClean="0">
                <a:solidFill>
                  <a:srgbClr val="BA0620"/>
                </a:solidFill>
              </a:rPr>
              <a:t>50 тысяч  часов</a:t>
            </a:r>
            <a:endParaRPr lang="ru-RU" sz="5400" b="1" dirty="0">
              <a:solidFill>
                <a:srgbClr val="BA0620"/>
              </a:solidFill>
            </a:endParaRPr>
          </a:p>
        </p:txBody>
      </p:sp>
      <p:pic>
        <p:nvPicPr>
          <p:cNvPr id="1030" name="Picture 6" descr="http://u.jimdo.com/www48/o/sce213d42692405fa/img/icba90f2c978fedc1/1365411875/thumb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08"/>
            <a:ext cx="2684408" cy="21431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857232"/>
            <a:ext cx="2857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осени</a:t>
            </a:r>
            <a:endParaRPr lang="ru-RU" sz="5400" b="1" cap="all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2" name="Picture 8" descr="http://u.jimdo.com/www48/o/sce213d42692405fa/img/i08f49277d5f358bc/1365411875/thumb/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2500330" cy="2357454"/>
          </a:xfrm>
          <a:prstGeom prst="rect">
            <a:avLst/>
          </a:prstGeom>
          <a:noFill/>
        </p:spPr>
      </p:pic>
      <p:pic>
        <p:nvPicPr>
          <p:cNvPr id="1034" name="Picture 10" descr="http://u.jimdo.com/www48/o/sce213d42692405fa/img/i55925312013053e8/1365411874/thumb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85926"/>
            <a:ext cx="3000396" cy="2285999"/>
          </a:xfrm>
          <a:prstGeom prst="rect">
            <a:avLst/>
          </a:prstGeom>
          <a:noFill/>
        </p:spPr>
      </p:pic>
      <p:pic>
        <p:nvPicPr>
          <p:cNvPr id="1036" name="Picture 12" descr="http://prikolnye-smeshnye.ru/kartinky/kartinky/11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9" y="4286255"/>
            <a:ext cx="2500330" cy="2414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452AEA"/>
                </a:solidFill>
              </a:rPr>
              <a:t>Важное правило:</a:t>
            </a:r>
          </a:p>
          <a:p>
            <a:r>
              <a:rPr lang="ru-RU" sz="6000" b="1" i="1" dirty="0" smtClean="0">
                <a:solidFill>
                  <a:srgbClr val="C00000"/>
                </a:solidFill>
              </a:rPr>
              <a:t> « </a:t>
            </a:r>
            <a:r>
              <a:rPr lang="ru-RU" sz="6000" b="1" i="1" dirty="0">
                <a:solidFill>
                  <a:srgbClr val="C00000"/>
                </a:solidFill>
              </a:rPr>
              <a:t>Г</a:t>
            </a:r>
            <a:r>
              <a:rPr lang="ru-RU" sz="6000" b="1" i="1" dirty="0" smtClean="0">
                <a:solidFill>
                  <a:srgbClr val="C00000"/>
                </a:solidFill>
              </a:rPr>
              <a:t>оворим по одному».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21508" name="Picture 4" descr="&amp;KHcy;&amp;ocy;&amp;rcy;&amp;ocy;&amp;shcy;&amp;iecy;&amp;iecy; &amp;rcy;&amp;acy;&amp;scy;&amp;pcy;&amp;ocy;&amp;lcy;&amp;ocy;&amp;zhcy;&amp;iecy;&amp;ncy;&amp;icy;&amp;iecy; &amp;dcy;&amp;ucy;&amp;khcy;&amp;a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13015">
            <a:off x="331371" y="2295126"/>
            <a:ext cx="2726894" cy="2922340"/>
          </a:xfrm>
          <a:prstGeom prst="rect">
            <a:avLst/>
          </a:prstGeom>
          <a:noFill/>
        </p:spPr>
      </p:pic>
      <p:pic>
        <p:nvPicPr>
          <p:cNvPr id="21510" name="Picture 6" descr="&amp;Rcy;&amp;ycy;&amp;zhcy;&amp;iecy;&amp;ncy;&amp;softcy;&amp;kcy;&amp;icy;&amp;jcy; &amp;kcy;&amp;ocy;&amp;tcy;&amp;yacy;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8328">
            <a:off x="3649938" y="2024424"/>
            <a:ext cx="1732897" cy="2678116"/>
          </a:xfrm>
          <a:prstGeom prst="rect">
            <a:avLst/>
          </a:prstGeom>
          <a:noFill/>
        </p:spPr>
      </p:pic>
      <p:pic>
        <p:nvPicPr>
          <p:cNvPr id="21512" name="Picture 8" descr="&amp;Rcy;&amp;ycy;&amp;zhcy;&amp;iecy;&amp;ncy;&amp;softcy;&amp;kcy;&amp;icy;&amp;jcy; &amp;kcy;&amp;ocy;&amp;tcy;&amp;yacy;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4131">
            <a:off x="6828600" y="1643051"/>
            <a:ext cx="1874196" cy="2928958"/>
          </a:xfrm>
          <a:prstGeom prst="rect">
            <a:avLst/>
          </a:prstGeom>
          <a:noFill/>
        </p:spPr>
      </p:pic>
      <p:pic>
        <p:nvPicPr>
          <p:cNvPr id="21514" name="Picture 10" descr="&amp;Rcy;&amp;ycy;&amp;zhcy;&amp;iecy;&amp;ncy;&amp;softcy;&amp;kcy;&amp;icy;&amp;jcy; &amp;kcy;&amp;ocy;&amp;tcy;&amp;yacy;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958" y="4357694"/>
            <a:ext cx="1737372" cy="228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Scy;&amp;ocy;&amp;lcy;&amp;ncy;&amp;ycy;&amp;shcy;&amp;kcy;&amp;ocy; &amp;scy; &amp;gcy;&amp;ocy;&amp;lcy;&amp;ucy;&amp;bcy;&amp;ycy;&amp;mcy;&amp;icy; &amp;gcy;&amp;lcy;&amp;acy;&amp;zcy;&amp;kcy;&amp;acy;&amp;mcy;&amp;i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47585">
            <a:off x="3719127" y="2157716"/>
            <a:ext cx="1860443" cy="22124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7499802">
            <a:off x="3929995" y="544702"/>
            <a:ext cx="2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Адушева</a:t>
            </a:r>
            <a:r>
              <a:rPr lang="ru-RU" sz="2400" b="1" dirty="0" smtClean="0">
                <a:solidFill>
                  <a:srgbClr val="C00000"/>
                </a:solidFill>
              </a:rPr>
              <a:t> Таня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446175">
            <a:off x="4474560" y="570689"/>
            <a:ext cx="361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Артамонов  Кирилл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599067">
            <a:off x="5111828" y="1513123"/>
            <a:ext cx="232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Арюков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Римир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891893">
            <a:off x="5252981" y="1685868"/>
            <a:ext cx="316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Бардин Владислав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378496">
            <a:off x="5442625" y="2358611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Глебова Даша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154987">
            <a:off x="5596941" y="2775819"/>
            <a:ext cx="319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Ермакова Ангелина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98982">
            <a:off x="5644086" y="3313683"/>
            <a:ext cx="294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Завьялова Олеся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652392">
            <a:off x="5527516" y="4006808"/>
            <a:ext cx="332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Корабелщиков</a:t>
            </a:r>
            <a:r>
              <a:rPr lang="ru-RU" sz="2400" b="1" dirty="0" smtClean="0">
                <a:solidFill>
                  <a:srgbClr val="C00000"/>
                </a:solidFill>
              </a:rPr>
              <a:t> Вадим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37766">
            <a:off x="5092447" y="4702201"/>
            <a:ext cx="344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Кулагов</a:t>
            </a:r>
            <a:r>
              <a:rPr lang="ru-RU" sz="2400" b="1" dirty="0" smtClean="0">
                <a:solidFill>
                  <a:srgbClr val="C00000"/>
                </a:solidFill>
              </a:rPr>
              <a:t> Ростислав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740389">
            <a:off x="4634014" y="5048175"/>
            <a:ext cx="303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Кунеева</a:t>
            </a:r>
            <a:r>
              <a:rPr lang="ru-RU" sz="2400" b="1" dirty="0" smtClean="0">
                <a:solidFill>
                  <a:srgbClr val="C00000"/>
                </a:solidFill>
              </a:rPr>
              <a:t> Яна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3206354">
            <a:off x="4091406" y="5435647"/>
            <a:ext cx="34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Литяйкин</a:t>
            </a:r>
            <a:r>
              <a:rPr lang="ru-RU" sz="2400" b="1" dirty="0" smtClean="0">
                <a:solidFill>
                  <a:srgbClr val="C00000"/>
                </a:solidFill>
              </a:rPr>
              <a:t> Игнат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4381931">
            <a:off x="3342328" y="5538476"/>
            <a:ext cx="315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Малинина Вита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7372877">
            <a:off x="2656245" y="4857741"/>
            <a:ext cx="267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Малофеев</a:t>
            </a:r>
            <a:r>
              <a:rPr lang="ru-RU" sz="2400" b="1" dirty="0" smtClean="0">
                <a:solidFill>
                  <a:srgbClr val="C00000"/>
                </a:solidFill>
              </a:rPr>
              <a:t> Дима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165071">
            <a:off x="2197716" y="4665003"/>
            <a:ext cx="275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Мамонтов Савва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327931">
            <a:off x="1555320" y="454317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Мартьянов  Дима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748693">
            <a:off x="1342074" y="4044452"/>
            <a:ext cx="299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Матюшкина Алина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134178">
            <a:off x="1787588" y="3547277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Надиева</a:t>
            </a:r>
            <a:r>
              <a:rPr lang="ru-RU" sz="2400" b="1" dirty="0" smtClean="0">
                <a:solidFill>
                  <a:srgbClr val="C00000"/>
                </a:solidFill>
              </a:rPr>
              <a:t>  Эля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829624">
            <a:off x="1357850" y="3207731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Напалков Антон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55182">
            <a:off x="1522971" y="237747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Осипова Настя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825354">
            <a:off x="1449865" y="2059112"/>
            <a:ext cx="235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Палаев</a:t>
            </a:r>
            <a:r>
              <a:rPr lang="ru-RU" sz="2400" b="1" dirty="0" smtClean="0">
                <a:solidFill>
                  <a:srgbClr val="C00000"/>
                </a:solidFill>
              </a:rPr>
              <a:t>  Никита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728" y="271462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Николаев </a:t>
            </a:r>
            <a:r>
              <a:rPr lang="ru-RU" sz="2400" b="1" dirty="0" err="1" smtClean="0">
                <a:solidFill>
                  <a:srgbClr val="C00000"/>
                </a:solidFill>
              </a:rPr>
              <a:t>Назар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36667">
            <a:off x="1344381" y="1336363"/>
            <a:ext cx="291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Пронина Маргарита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674119">
            <a:off x="1878669" y="1296475"/>
            <a:ext cx="299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Сетина</a:t>
            </a:r>
            <a:r>
              <a:rPr lang="ru-RU" sz="2400" b="1" dirty="0" smtClean="0">
                <a:solidFill>
                  <a:srgbClr val="C00000"/>
                </a:solidFill>
              </a:rPr>
              <a:t> Даша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550919">
            <a:off x="1789558" y="1991300"/>
            <a:ext cx="489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Солдаткина Настя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4178923">
            <a:off x="2926855" y="985073"/>
            <a:ext cx="24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Федотова  Катя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095631">
            <a:off x="3050946" y="1176299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Ширманкина</a:t>
            </a:r>
            <a:r>
              <a:rPr lang="ru-RU" sz="2400" b="1" dirty="0" smtClean="0">
                <a:solidFill>
                  <a:srgbClr val="C00000"/>
                </a:solidFill>
              </a:rPr>
              <a:t>  Софья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452AEA"/>
                </a:solidFill>
              </a:rPr>
              <a:t>1</a:t>
            </a:r>
            <a:r>
              <a:rPr lang="ru-RU" sz="9600" dirty="0" smtClean="0">
                <a:solidFill>
                  <a:srgbClr val="FF0000"/>
                </a:solidFill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360985">
            <a:off x="1453425" y="1748304"/>
            <a:ext cx="266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Потапов Ярослав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93583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452AEA"/>
                </a:solidFill>
              </a:rPr>
              <a:t>             Добро пожаловать</a:t>
            </a:r>
          </a:p>
          <a:p>
            <a:r>
              <a:rPr lang="ru-RU" sz="6600" b="1" i="1" dirty="0" smtClean="0">
                <a:solidFill>
                  <a:srgbClr val="C00000"/>
                </a:solidFill>
              </a:rPr>
              <a:t>      в страну Знаний!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8" descr="http://t2.gstatic.com/images?q=tbn:ANd9GcSMofn_k4URMaUFjG2q0ceYtgfzo-AhVSohEr0ITc4h07zbUS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0873">
            <a:off x="214282" y="2786058"/>
            <a:ext cx="2928958" cy="2928958"/>
          </a:xfrm>
          <a:prstGeom prst="rect">
            <a:avLst/>
          </a:prstGeom>
          <a:noFill/>
        </p:spPr>
      </p:pic>
      <p:pic>
        <p:nvPicPr>
          <p:cNvPr id="5" name="Picture 10" descr="http://t0.gstatic.com/images?q=tbn:ANd9GcRNp_RR97ilsKyFqGioXvX41bnOo7IOIuhxlUnwZUgdR1pJyKz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71810"/>
            <a:ext cx="2219325" cy="2057401"/>
          </a:xfrm>
          <a:prstGeom prst="rect">
            <a:avLst/>
          </a:prstGeom>
          <a:noFill/>
        </p:spPr>
      </p:pic>
      <p:pic>
        <p:nvPicPr>
          <p:cNvPr id="27654" name="Picture 6" descr="&amp;Pcy;&amp;yacy;&amp;tcy;&amp;iecy;&amp;rcy;&amp;ocy;&amp;chcy;&amp;kcy;&amp;a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1643042" cy="1232282"/>
          </a:xfrm>
          <a:prstGeom prst="rect">
            <a:avLst/>
          </a:prstGeom>
          <a:noFill/>
        </p:spPr>
      </p:pic>
      <p:pic>
        <p:nvPicPr>
          <p:cNvPr id="27656" name="Picture 8" descr="&amp;Rcy;&amp;iecy;&amp;shcy;&amp;acy;&amp;iecy;&amp;mcy; &amp;ncy;&amp;acy; &amp;dcy;&amp;ocy;&amp;scy;&amp;kcy;&amp;ie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544">
            <a:off x="6215074" y="278605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14290"/>
            <a:ext cx="60007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Угадай - </a:t>
            </a:r>
            <a:r>
              <a:rPr lang="ru-RU" sz="6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2" name="Picture 2" descr="&amp;Kcy;&amp;lcy;&amp;acy;&amp;scy;&amp;scy;&amp;ncy;&amp;ocy;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13" y="357166"/>
            <a:ext cx="1233915" cy="1326172"/>
          </a:xfrm>
          <a:prstGeom prst="rect">
            <a:avLst/>
          </a:prstGeom>
          <a:noFill/>
        </p:spPr>
      </p:pic>
      <p:pic>
        <p:nvPicPr>
          <p:cNvPr id="25604" name="Picture 4" descr="&amp;SHcy;&amp;kcy;&amp;ocy;&amp;lcy;&amp;softcy;&amp;ncy;&amp;ycy;&amp;jcy; &amp;rcy;&amp;acy;&amp;ncy;&amp;iecy;&amp;t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1552575" cy="1943101"/>
          </a:xfrm>
          <a:prstGeom prst="rect">
            <a:avLst/>
          </a:prstGeom>
          <a:noFill/>
        </p:spPr>
      </p:pic>
      <p:pic>
        <p:nvPicPr>
          <p:cNvPr id="25606" name="Picture 6" descr="http://t3.gstatic.com/images?q=tbn:ANd9GcRVdzUKzk7e2IkyFjon2U_Oym5GO8XTQjLTokWRAW4qORaGUH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428736"/>
            <a:ext cx="2971800" cy="1543051"/>
          </a:xfrm>
          <a:prstGeom prst="rect">
            <a:avLst/>
          </a:prstGeom>
          <a:noFill/>
        </p:spPr>
      </p:pic>
      <p:pic>
        <p:nvPicPr>
          <p:cNvPr id="25614" name="Picture 14" descr="http://t0.gstatic.com/images?q=tbn:ANd9GcSpU6WbuJmLadx_ZSzprPk5zYlV7u64yAsD1jcukot-9tRx07u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71612"/>
            <a:ext cx="2819398" cy="1340511"/>
          </a:xfrm>
          <a:prstGeom prst="rect">
            <a:avLst/>
          </a:prstGeom>
          <a:noFill/>
        </p:spPr>
      </p:pic>
      <p:pic>
        <p:nvPicPr>
          <p:cNvPr id="25616" name="Picture 16" descr="&amp;Scy;&amp;tcy;&amp;acy;&amp;rcy;&amp;acy;&amp;yacy; &amp;kcy;&amp;ncy;&amp;icy;&amp;gcy;&amp;acy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868" y="3929066"/>
            <a:ext cx="2086952" cy="1857388"/>
          </a:xfrm>
          <a:prstGeom prst="rect">
            <a:avLst/>
          </a:prstGeom>
          <a:noFill/>
        </p:spPr>
      </p:pic>
      <p:pic>
        <p:nvPicPr>
          <p:cNvPr id="25620" name="Picture 20" descr="&amp;kcy;&amp;acy;&amp;rcy;&amp;tcy;&amp;icy;&amp;ncy;&amp;kcy;&amp;icy; &amp;icy;&amp;zcy; &amp;pcy;&amp;lcy;&amp;acy;&amp;scy;&amp;tcy;&amp;icy;&amp;lcy;&amp;icy;&amp;ncy;&amp;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3571876"/>
            <a:ext cx="2476517" cy="1857388"/>
          </a:xfrm>
          <a:prstGeom prst="rect">
            <a:avLst/>
          </a:prstGeom>
          <a:noFill/>
        </p:spPr>
      </p:pic>
      <p:pic>
        <p:nvPicPr>
          <p:cNvPr id="25624" name="Picture 24" descr="http://yoursmileys.ru/ksmile/triangle/k13018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643314"/>
            <a:ext cx="1333396" cy="1214446"/>
          </a:xfrm>
          <a:prstGeom prst="rect">
            <a:avLst/>
          </a:prstGeom>
          <a:noFill/>
        </p:spPr>
      </p:pic>
      <p:pic>
        <p:nvPicPr>
          <p:cNvPr id="25628" name="Picture 28" descr="http://liubavyshka.ru/_ph/64/2/58272783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000372"/>
            <a:ext cx="1933575" cy="1771651"/>
          </a:xfrm>
          <a:prstGeom prst="rect">
            <a:avLst/>
          </a:prstGeom>
          <a:noFill/>
        </p:spPr>
      </p:pic>
      <p:pic>
        <p:nvPicPr>
          <p:cNvPr id="4098" name="Picture 2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4786322"/>
            <a:ext cx="2000264" cy="1732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85728"/>
            <a:ext cx="69391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Поздравляй – </a:t>
            </a:r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2285992"/>
            <a:ext cx="5286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  букварем  шагает  в школу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Деревянный  мальчуган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Попадает  вместо школы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  деревянный   балаган.(Старинный  театр)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Как зовется эта  книжка?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Как зовется сам мальчишка?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&amp;Bcy;&amp;ucy;&amp;rcy;&amp;acy;&amp;tcy;&amp;icy;&amp;n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357454" cy="272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179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69</cp:revision>
  <dcterms:created xsi:type="dcterms:W3CDTF">2013-08-31T08:23:19Z</dcterms:created>
  <dcterms:modified xsi:type="dcterms:W3CDTF">2013-09-25T18:42:30Z</dcterms:modified>
</cp:coreProperties>
</file>