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80" r:id="rId7"/>
    <p:sldId id="269" r:id="rId8"/>
    <p:sldId id="276" r:id="rId9"/>
    <p:sldId id="271" r:id="rId10"/>
    <p:sldId id="272" r:id="rId11"/>
    <p:sldId id="273" r:id="rId12"/>
    <p:sldId id="277" r:id="rId13"/>
    <p:sldId id="274" r:id="rId14"/>
    <p:sldId id="275" r:id="rId15"/>
    <p:sldId id="267" r:id="rId16"/>
    <p:sldId id="264" r:id="rId17"/>
    <p:sldId id="268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/>
              <a:t>Герои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3924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Толковый словарь Ожегова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ГЕРОЙ: </a:t>
            </a:r>
            <a:r>
              <a:rPr lang="ru-RU" dirty="0" smtClean="0">
                <a:solidFill>
                  <a:schemeClr val="tx1"/>
                </a:solidFill>
              </a:rPr>
              <a:t>человек, совершающий подвиги, необычный по своей храбрости, доблести, самоотверженности.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Герой</a:t>
            </a:r>
            <a:r>
              <a:rPr lang="ru-RU" dirty="0" smtClean="0">
                <a:solidFill>
                  <a:schemeClr val="tx1"/>
                </a:solidFill>
              </a:rPr>
              <a:t> Советского Союза - почетное звание, присваивавшееся за доблесть и героизм. 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850106"/>
          </a:xfrm>
        </p:spPr>
        <p:txBody>
          <a:bodyPr/>
          <a:lstStyle/>
          <a:p>
            <a:r>
              <a:rPr lang="ru-RU" b="1" i="1" dirty="0" smtClean="0"/>
              <a:t>Пожарные и спасатели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1756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78cbc05fc0c5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3456384" cy="521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64224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068960"/>
            <a:ext cx="4369668" cy="32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6000" b="1" dirty="0" smtClean="0"/>
              <a:t>Победители фестиваля «Созвездие мужества»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Лучший спасатель России – спасатель из Санкт-Петербурга Максим Борисович Киселёв </a:t>
            </a:r>
            <a:endParaRPr lang="ru-RU" b="1" i="1" dirty="0"/>
          </a:p>
        </p:txBody>
      </p:sp>
      <p:pic>
        <p:nvPicPr>
          <p:cNvPr id="1026" name="Picture 2" descr="C:\Users\1\Desktop\581fc0e1ade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76872"/>
            <a:ext cx="3384376" cy="413358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373216"/>
            <a:ext cx="2530624" cy="75294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Лучший врач-спасатель Сальников Алексей Викторович</a:t>
            </a:r>
            <a:endParaRPr lang="ru-RU" b="1" i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556792"/>
            <a:ext cx="6552728" cy="491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 smtClean="0"/>
              <a:t>Герои спорта</a:t>
            </a:r>
            <a:endParaRPr lang="ru-RU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68760"/>
            <a:ext cx="53827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4" y="2712219"/>
            <a:ext cx="5106863" cy="38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124744"/>
            <a:ext cx="6561934" cy="449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Спортивные награды </a:t>
            </a:r>
            <a:endParaRPr lang="ru-RU" b="1" i="1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12776"/>
            <a:ext cx="47625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412776"/>
            <a:ext cx="225817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4509120"/>
            <a:ext cx="3672408" cy="220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/>
              <a:t>   Кумир, идеал  - тот , кому  надо следовать, подражать; пример для подражания. 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>Герои Великой </a:t>
            </a:r>
            <a:br>
              <a:rPr lang="ru-RU" b="1" i="1" dirty="0" smtClean="0"/>
            </a:br>
            <a:r>
              <a:rPr lang="ru-RU" b="1" i="1" dirty="0" smtClean="0"/>
              <a:t>Отечественной войны</a:t>
            </a:r>
            <a:endParaRPr lang="ru-RU" b="1" i="1" dirty="0"/>
          </a:p>
        </p:txBody>
      </p:sp>
      <p:pic>
        <p:nvPicPr>
          <p:cNvPr id="1026" name="Picture 2" descr="C:\Users\1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760640" cy="432048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301208"/>
            <a:ext cx="3538736" cy="82495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/>
              <a:t>Иван Никитович </a:t>
            </a:r>
            <a:r>
              <a:rPr lang="ru-RU" sz="4800" b="1" i="1" dirty="0" err="1" smtClean="0"/>
              <a:t>Кожедуб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340768"/>
            <a:ext cx="4114800" cy="47853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C:\Users\1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71549"/>
            <a:ext cx="6336704" cy="4910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Алексей Петрович </a:t>
            </a:r>
            <a:r>
              <a:rPr lang="ru-RU" b="1" i="1" dirty="0" err="1" smtClean="0"/>
              <a:t>Маресьев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77072"/>
            <a:ext cx="1666528" cy="2049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1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456384" cy="5317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Награды Великой </a:t>
            </a:r>
            <a:br>
              <a:rPr lang="ru-RU" b="1" i="1" dirty="0" smtClean="0"/>
            </a:br>
            <a:r>
              <a:rPr lang="ru-RU" b="1" i="1" dirty="0" smtClean="0"/>
              <a:t>Отечественной войны</a:t>
            </a:r>
            <a:endParaRPr lang="ru-RU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44824"/>
            <a:ext cx="2160240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1844824"/>
            <a:ext cx="20450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465313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Орден Отечественной войны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87727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Медаль за Отвагу</a:t>
            </a:r>
            <a:endParaRPr lang="ru-RU" sz="24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1844824"/>
            <a:ext cx="2182323" cy="355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56176" y="558924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Звезда героя Советского Союза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Герои труда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Герой Труда - почетное звание, присваивавшееся за заслуги в области народного хозяйства, политической деятельности и культуры.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Юрий Алексеевич Гагарин</a:t>
            </a:r>
            <a:endParaRPr lang="ru-RU" b="1" i="1" dirty="0"/>
          </a:p>
        </p:txBody>
      </p:sp>
      <p:pic>
        <p:nvPicPr>
          <p:cNvPr id="1026" name="Picture 2" descr="C:\Users\1\Desktop\6e5c18394249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611201" cy="489654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4048" y="4221088"/>
            <a:ext cx="3682752" cy="190507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Герои труда</a:t>
            </a:r>
            <a:endParaRPr lang="ru-RU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44824"/>
            <a:ext cx="3379071" cy="367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87727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Туполев Андрей Николаевич</a:t>
            </a:r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844824"/>
            <a:ext cx="316876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4048" y="580526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Сергей Владимирович Ильюшин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Врачи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972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Desktop\42963b9c8844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72808" cy="409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124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Герои</vt:lpstr>
      <vt:lpstr>Герои Великой  Отечественной войны</vt:lpstr>
      <vt:lpstr>Иван Никитович Кожедуб </vt:lpstr>
      <vt:lpstr>Алексей Петрович Маресьев</vt:lpstr>
      <vt:lpstr>Награды Великой  Отечественной войны</vt:lpstr>
      <vt:lpstr>Герои труда</vt:lpstr>
      <vt:lpstr>Юрий Алексеевич Гагарин</vt:lpstr>
      <vt:lpstr>Герои труда</vt:lpstr>
      <vt:lpstr>Врачи </vt:lpstr>
      <vt:lpstr>Пожарные и спасатели</vt:lpstr>
      <vt:lpstr>Слайд 11</vt:lpstr>
      <vt:lpstr>Слайд 12</vt:lpstr>
      <vt:lpstr> Лучший спасатель России – спасатель из Санкт-Петербурга Максим Борисович Киселёв </vt:lpstr>
      <vt:lpstr>Лучший врач-спасатель Сальников Алексей Викторович</vt:lpstr>
      <vt:lpstr>Герои спорта</vt:lpstr>
      <vt:lpstr>     </vt:lpstr>
      <vt:lpstr>Спортивные награды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герой</dc:title>
  <dc:creator>1</dc:creator>
  <cp:lastModifiedBy>1</cp:lastModifiedBy>
  <cp:revision>50</cp:revision>
  <dcterms:created xsi:type="dcterms:W3CDTF">2012-05-18T15:51:16Z</dcterms:created>
  <dcterms:modified xsi:type="dcterms:W3CDTF">2012-08-11T14:54:18Z</dcterms:modified>
</cp:coreProperties>
</file>