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406"/>
    <a:srgbClr val="114B18"/>
    <a:srgbClr val="6F35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3" autoAdjust="0"/>
    <p:restoredTop sz="94660"/>
  </p:normalViewPr>
  <p:slideViewPr>
    <p:cSldViewPr>
      <p:cViewPr varScale="1">
        <p:scale>
          <a:sx n="111" d="100"/>
          <a:sy n="111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081A-7F06-4818-9919-70D4D8C90250}" type="datetimeFigureOut">
              <a:rPr lang="ru-RU" smtClean="0"/>
              <a:pPr/>
              <a:t>11.06.2011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BC61-F5B3-4A86-892A-BDA218C36B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Куб 8"/>
          <p:cNvSpPr/>
          <p:nvPr/>
        </p:nvSpPr>
        <p:spPr>
          <a:xfrm>
            <a:off x="357158" y="3786190"/>
            <a:ext cx="8429684" cy="428628"/>
          </a:xfrm>
          <a:prstGeom prst="cub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F35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>
            <a:off x="4643438" y="1928802"/>
            <a:ext cx="1571636" cy="1857388"/>
          </a:xfrm>
          <a:prstGeom prst="can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вода</a:t>
            </a:r>
            <a:endParaRPr lang="ru-RU" sz="3600" dirty="0"/>
          </a:p>
        </p:txBody>
      </p:sp>
      <p:sp>
        <p:nvSpPr>
          <p:cNvPr id="6" name="Цилиндр 5"/>
          <p:cNvSpPr/>
          <p:nvPr/>
        </p:nvSpPr>
        <p:spPr>
          <a:xfrm>
            <a:off x="2571736" y="2000240"/>
            <a:ext cx="1571636" cy="1857388"/>
          </a:xfrm>
          <a:prstGeom prst="can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0" scaled="1"/>
            <a:tileRect/>
          </a:gradFill>
          <a:ln>
            <a:solidFill>
              <a:srgbClr val="6F35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бензин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5786454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>
                  <a:glow rad="139700">
                    <a:srgbClr val="041406"/>
                  </a:glow>
                </a:effectLst>
              </a:rPr>
              <a:t>Сними с полки банку с горючей жидкостью</a:t>
            </a:r>
            <a:endParaRPr lang="ru-RU" sz="3200" dirty="0">
              <a:solidFill>
                <a:schemeClr val="bg1"/>
              </a:solidFill>
              <a:effectLst>
                <a:glow rad="139700">
                  <a:srgbClr val="041406"/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3215 L 0 0 Z " pathEditMode="relative" ptsTypes="AAA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Тёма\Рабочий стол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Куб 3"/>
          <p:cNvSpPr/>
          <p:nvPr/>
        </p:nvSpPr>
        <p:spPr>
          <a:xfrm>
            <a:off x="357158" y="3786190"/>
            <a:ext cx="8429684" cy="428628"/>
          </a:xfrm>
          <a:prstGeom prst="cub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F35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2214546" y="2285992"/>
            <a:ext cx="1857388" cy="150019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амять с прямым доступом 5"/>
          <p:cNvSpPr/>
          <p:nvPr/>
        </p:nvSpPr>
        <p:spPr>
          <a:xfrm>
            <a:off x="5500694" y="2285992"/>
            <a:ext cx="2571768" cy="1571636"/>
          </a:xfrm>
          <a:prstGeom prst="flowChartMagneticDrum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91117E-7 C 0.00399 -0.07102 0.00816 -0.14203 0.01215 -0.1418 C 0.01615 -0.14157 0.02222 -0.02221 0.02431 0.00138 " pathEditMode="relative" ptsTypes="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ri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4007" y="1357298"/>
            <a:ext cx="4805868" cy="3609989"/>
          </a:xfrm>
          <a:prstGeom prst="rect">
            <a:avLst/>
          </a:prstGeom>
          <a:effectLst>
            <a:outerShdw blurRad="190500" dist="127000" dir="2700000" algn="tl" rotWithShape="0">
              <a:prstClr val="black">
                <a:alpha val="51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</dc:creator>
  <cp:lastModifiedBy>Тёма</cp:lastModifiedBy>
  <cp:revision>16</cp:revision>
  <dcterms:created xsi:type="dcterms:W3CDTF">2010-07-21T10:28:18Z</dcterms:created>
  <dcterms:modified xsi:type="dcterms:W3CDTF">2011-06-11T10:21:42Z</dcterms:modified>
</cp:coreProperties>
</file>