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C0120-DFFF-4D14-A509-175B05C9FA73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DFE4A2-2DED-4770-AB1F-EF69596C41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357321"/>
          </a:xfrm>
        </p:spPr>
        <p:txBody>
          <a:bodyPr/>
          <a:lstStyle/>
          <a:p>
            <a:r>
              <a:rPr lang="ru-RU" dirty="0" smtClean="0"/>
              <a:t>Классный час 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1643074"/>
          </a:xfrm>
        </p:spPr>
        <p:txBody>
          <a:bodyPr>
            <a:noAutofit/>
          </a:bodyPr>
          <a:lstStyle/>
          <a:p>
            <a:r>
              <a:rPr lang="ru-RU" sz="5400" dirty="0" smtClean="0"/>
              <a:t>«Великие люди России»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tuci.ru/structure/faculty/otf1/phisics/images/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533900" cy="57626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86380" y="357187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14 декабря 1922 года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214422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Николай Г</a:t>
            </a:r>
            <a:r>
              <a:rPr lang="ru-RU" sz="3600" dirty="0" smtClean="0"/>
              <a:t>еннадиевич</a:t>
            </a:r>
            <a:r>
              <a:rPr lang="ru-RU" sz="3600" dirty="0" smtClean="0"/>
              <a:t>       Басов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16730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Мать Бас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490917" cy="4381504"/>
          </a:xfrm>
          <a:prstGeom prst="rect">
            <a:avLst/>
          </a:prstGeom>
          <a:noFill/>
        </p:spPr>
      </p:pic>
      <p:pic>
        <p:nvPicPr>
          <p:cNvPr id="27651" name="Picture 3" descr="Отец Ба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467105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3" y="1071546"/>
            <a:ext cx="371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Зинаида Андреевна Молчанова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142984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Геннадий Федорович Басов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Александр Михайлович Прохо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3714776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4876" y="1857364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Александр Михайлович Прохоров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moscow-tombs.narod.ru/2001/basov_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4067175" cy="576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3607/tatiana-56.17/0_31194_a5903c7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786741" cy="45481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70" y="285728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гимназия имени академика Н.Г. </a:t>
            </a:r>
            <a:r>
              <a:rPr lang="ru-RU" sz="2400" dirty="0"/>
              <a:t>Б</a:t>
            </a:r>
            <a:r>
              <a:rPr lang="ru-RU" sz="2400" dirty="0" smtClean="0"/>
              <a:t>асова г.Воронеж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razruha.ru/data/media/1129/____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324350" cy="576262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143504" y="1714488"/>
            <a:ext cx="4000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высоко над нами наше небо!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Любимой Родины лежат над ним края,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Цветут луга, шумят колосья хлеба,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для нас растит страна моя.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объять и взором не окинуть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 пшеничные, деревья, города,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наших рек не вымерять глубины,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сосчитать на пастбищах стада.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если мать родит сегодня сына,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Достойным Родины пусть будет сын ее.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Страна живет, сливая воедино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и труд и мужество свое.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116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Классный час на тему: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</dc:title>
  <dc:creator>user</dc:creator>
  <cp:lastModifiedBy>user</cp:lastModifiedBy>
  <cp:revision>16</cp:revision>
  <dcterms:created xsi:type="dcterms:W3CDTF">2012-12-14T04:26:46Z</dcterms:created>
  <dcterms:modified xsi:type="dcterms:W3CDTF">2012-12-14T06:59:41Z</dcterms:modified>
</cp:coreProperties>
</file>