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2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9.xml"/><Relationship Id="rId7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3.xml"/><Relationship Id="rId9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slide" Target="slide2.x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ublic\Music\Sample%20Music\Despertar.wma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Relationship Id="rId5" Type="http://schemas.openxmlformats.org/officeDocument/2006/relationships/slide" Target="slide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357166"/>
            <a:ext cx="662566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Тема урока:</a:t>
            </a: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Решение неравенств</a:t>
            </a: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с одной переменной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143116"/>
            <a:ext cx="766844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7356" y="285728"/>
            <a:ext cx="4921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Наш маршрут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pSp>
        <p:nvGrpSpPr>
          <p:cNvPr id="129" name="Группа 128"/>
          <p:cNvGrpSpPr/>
          <p:nvPr/>
        </p:nvGrpSpPr>
        <p:grpSpPr>
          <a:xfrm>
            <a:off x="142844" y="1214651"/>
            <a:ext cx="9001156" cy="4319376"/>
            <a:chOff x="142844" y="1214651"/>
            <a:chExt cx="9001156" cy="4319376"/>
          </a:xfrm>
        </p:grpSpPr>
        <p:sp>
          <p:nvSpPr>
            <p:cNvPr id="125" name="TextBox 124"/>
            <p:cNvSpPr txBox="1"/>
            <p:nvPr/>
          </p:nvSpPr>
          <p:spPr>
            <a:xfrm>
              <a:off x="7929586" y="4857760"/>
              <a:ext cx="1214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hlinkClick r:id="rId3" action="ppaction://hlinksldjump"/>
                </a:rPr>
                <a:t>Финиш</a:t>
              </a:r>
              <a:endParaRPr lang="ru-RU" sz="2400" dirty="0"/>
            </a:p>
          </p:txBody>
        </p:sp>
        <p:grpSp>
          <p:nvGrpSpPr>
            <p:cNvPr id="127" name="Группа 126"/>
            <p:cNvGrpSpPr/>
            <p:nvPr/>
          </p:nvGrpSpPr>
          <p:grpSpPr>
            <a:xfrm>
              <a:off x="142844" y="1214651"/>
              <a:ext cx="8858312" cy="4319376"/>
              <a:chOff x="142844" y="1214651"/>
              <a:chExt cx="8858312" cy="4319376"/>
            </a:xfrm>
          </p:grpSpPr>
          <p:sp>
            <p:nvSpPr>
              <p:cNvPr id="2" name="Стрелка вправо 1"/>
              <p:cNvSpPr/>
              <p:nvPr/>
            </p:nvSpPr>
            <p:spPr>
              <a:xfrm>
                <a:off x="214282" y="2143116"/>
                <a:ext cx="1571636" cy="500066"/>
              </a:xfrm>
              <a:prstGeom prst="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Полилиния 3"/>
              <p:cNvSpPr/>
              <p:nvPr/>
            </p:nvSpPr>
            <p:spPr>
              <a:xfrm>
                <a:off x="1643042" y="1378425"/>
                <a:ext cx="335883" cy="2193452"/>
              </a:xfrm>
              <a:custGeom>
                <a:avLst/>
                <a:gdLst>
                  <a:gd name="connsiteX0" fmla="*/ 239174 w 239174"/>
                  <a:gd name="connsiteY0" fmla="*/ 0 h 2674961"/>
                  <a:gd name="connsiteX1" fmla="*/ 157288 w 239174"/>
                  <a:gd name="connsiteY1" fmla="*/ 81886 h 2674961"/>
                  <a:gd name="connsiteX2" fmla="*/ 129992 w 239174"/>
                  <a:gd name="connsiteY2" fmla="*/ 163773 h 2674961"/>
                  <a:gd name="connsiteX3" fmla="*/ 143640 w 239174"/>
                  <a:gd name="connsiteY3" fmla="*/ 655092 h 2674961"/>
                  <a:gd name="connsiteX4" fmla="*/ 170936 w 239174"/>
                  <a:gd name="connsiteY4" fmla="*/ 736979 h 2674961"/>
                  <a:gd name="connsiteX5" fmla="*/ 184583 w 239174"/>
                  <a:gd name="connsiteY5" fmla="*/ 791570 h 2674961"/>
                  <a:gd name="connsiteX6" fmla="*/ 129992 w 239174"/>
                  <a:gd name="connsiteY6" fmla="*/ 982639 h 2674961"/>
                  <a:gd name="connsiteX7" fmla="*/ 89049 w 239174"/>
                  <a:gd name="connsiteY7" fmla="*/ 1064525 h 2674961"/>
                  <a:gd name="connsiteX8" fmla="*/ 102697 w 239174"/>
                  <a:gd name="connsiteY8" fmla="*/ 1282889 h 2674961"/>
                  <a:gd name="connsiteX9" fmla="*/ 116345 w 239174"/>
                  <a:gd name="connsiteY9" fmla="*/ 1323833 h 2674961"/>
                  <a:gd name="connsiteX10" fmla="*/ 129992 w 239174"/>
                  <a:gd name="connsiteY10" fmla="*/ 1419367 h 2674961"/>
                  <a:gd name="connsiteX11" fmla="*/ 116345 w 239174"/>
                  <a:gd name="connsiteY11" fmla="*/ 2497540 h 2674961"/>
                  <a:gd name="connsiteX12" fmla="*/ 102697 w 239174"/>
                  <a:gd name="connsiteY12" fmla="*/ 2579427 h 2674961"/>
                  <a:gd name="connsiteX13" fmla="*/ 48106 w 239174"/>
                  <a:gd name="connsiteY13" fmla="*/ 2674961 h 2674961"/>
                  <a:gd name="connsiteX14" fmla="*/ 7162 w 239174"/>
                  <a:gd name="connsiteY14" fmla="*/ 2661313 h 2674961"/>
                  <a:gd name="connsiteX15" fmla="*/ 34458 w 239174"/>
                  <a:gd name="connsiteY15" fmla="*/ 2579427 h 2674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9174" h="2674961">
                    <a:moveTo>
                      <a:pt x="239174" y="0"/>
                    </a:moveTo>
                    <a:cubicBezTo>
                      <a:pt x="199135" y="30029"/>
                      <a:pt x="177245" y="36984"/>
                      <a:pt x="157288" y="81886"/>
                    </a:cubicBezTo>
                    <a:cubicBezTo>
                      <a:pt x="145603" y="108178"/>
                      <a:pt x="129992" y="163773"/>
                      <a:pt x="129992" y="163773"/>
                    </a:cubicBezTo>
                    <a:cubicBezTo>
                      <a:pt x="134541" y="327546"/>
                      <a:pt x="131967" y="491672"/>
                      <a:pt x="143640" y="655092"/>
                    </a:cubicBezTo>
                    <a:cubicBezTo>
                      <a:pt x="145690" y="683791"/>
                      <a:pt x="163958" y="709066"/>
                      <a:pt x="170936" y="736979"/>
                    </a:cubicBezTo>
                    <a:lnTo>
                      <a:pt x="184583" y="791570"/>
                    </a:lnTo>
                    <a:cubicBezTo>
                      <a:pt x="180942" y="806134"/>
                      <a:pt x="145657" y="959141"/>
                      <a:pt x="129992" y="982639"/>
                    </a:cubicBezTo>
                    <a:cubicBezTo>
                      <a:pt x="94717" y="1035552"/>
                      <a:pt x="107884" y="1008021"/>
                      <a:pt x="89049" y="1064525"/>
                    </a:cubicBezTo>
                    <a:cubicBezTo>
                      <a:pt x="93598" y="1137313"/>
                      <a:pt x="95062" y="1210360"/>
                      <a:pt x="102697" y="1282889"/>
                    </a:cubicBezTo>
                    <a:cubicBezTo>
                      <a:pt x="104203" y="1297196"/>
                      <a:pt x="113524" y="1309726"/>
                      <a:pt x="116345" y="1323833"/>
                    </a:cubicBezTo>
                    <a:cubicBezTo>
                      <a:pt x="122654" y="1355376"/>
                      <a:pt x="125443" y="1387522"/>
                      <a:pt x="129992" y="1419367"/>
                    </a:cubicBezTo>
                    <a:cubicBezTo>
                      <a:pt x="125443" y="1778758"/>
                      <a:pt x="124799" y="2138220"/>
                      <a:pt x="116345" y="2497540"/>
                    </a:cubicBezTo>
                    <a:cubicBezTo>
                      <a:pt x="115694" y="2525205"/>
                      <a:pt x="110649" y="2552922"/>
                      <a:pt x="102697" y="2579427"/>
                    </a:cubicBezTo>
                    <a:cubicBezTo>
                      <a:pt x="93253" y="2610907"/>
                      <a:pt x="66380" y="2647550"/>
                      <a:pt x="48106" y="2674961"/>
                    </a:cubicBezTo>
                    <a:cubicBezTo>
                      <a:pt x="34458" y="2670412"/>
                      <a:pt x="12505" y="2674670"/>
                      <a:pt x="7162" y="2661313"/>
                    </a:cubicBezTo>
                    <a:cubicBezTo>
                      <a:pt x="0" y="2643407"/>
                      <a:pt x="25045" y="2598252"/>
                      <a:pt x="34458" y="2579427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олилиния 4"/>
              <p:cNvSpPr/>
              <p:nvPr/>
            </p:nvSpPr>
            <p:spPr>
              <a:xfrm>
                <a:off x="2571736" y="1351128"/>
                <a:ext cx="285752" cy="2220748"/>
              </a:xfrm>
              <a:custGeom>
                <a:avLst/>
                <a:gdLst>
                  <a:gd name="connsiteX0" fmla="*/ 201674 w 201674"/>
                  <a:gd name="connsiteY0" fmla="*/ 0 h 2756848"/>
                  <a:gd name="connsiteX1" fmla="*/ 174379 w 201674"/>
                  <a:gd name="connsiteY1" fmla="*/ 54591 h 2756848"/>
                  <a:gd name="connsiteX2" fmla="*/ 160731 w 201674"/>
                  <a:gd name="connsiteY2" fmla="*/ 109182 h 2756848"/>
                  <a:gd name="connsiteX3" fmla="*/ 147083 w 201674"/>
                  <a:gd name="connsiteY3" fmla="*/ 150126 h 2756848"/>
                  <a:gd name="connsiteX4" fmla="*/ 106140 w 201674"/>
                  <a:gd name="connsiteY4" fmla="*/ 341194 h 2756848"/>
                  <a:gd name="connsiteX5" fmla="*/ 78844 w 201674"/>
                  <a:gd name="connsiteY5" fmla="*/ 436729 h 2756848"/>
                  <a:gd name="connsiteX6" fmla="*/ 51549 w 201674"/>
                  <a:gd name="connsiteY6" fmla="*/ 477672 h 2756848"/>
                  <a:gd name="connsiteX7" fmla="*/ 37901 w 201674"/>
                  <a:gd name="connsiteY7" fmla="*/ 532263 h 2756848"/>
                  <a:gd name="connsiteX8" fmla="*/ 10605 w 201674"/>
                  <a:gd name="connsiteY8" fmla="*/ 573206 h 2756848"/>
                  <a:gd name="connsiteX9" fmla="*/ 51549 w 201674"/>
                  <a:gd name="connsiteY9" fmla="*/ 832514 h 2756848"/>
                  <a:gd name="connsiteX10" fmla="*/ 92492 w 201674"/>
                  <a:gd name="connsiteY10" fmla="*/ 887105 h 2756848"/>
                  <a:gd name="connsiteX11" fmla="*/ 119787 w 201674"/>
                  <a:gd name="connsiteY11" fmla="*/ 968991 h 2756848"/>
                  <a:gd name="connsiteX12" fmla="*/ 160731 w 201674"/>
                  <a:gd name="connsiteY12" fmla="*/ 1050878 h 2756848"/>
                  <a:gd name="connsiteX13" fmla="*/ 174379 w 201674"/>
                  <a:gd name="connsiteY13" fmla="*/ 1105469 h 2756848"/>
                  <a:gd name="connsiteX14" fmla="*/ 201674 w 201674"/>
                  <a:gd name="connsiteY14" fmla="*/ 1296538 h 2756848"/>
                  <a:gd name="connsiteX15" fmla="*/ 188026 w 201674"/>
                  <a:gd name="connsiteY15" fmla="*/ 1487606 h 2756848"/>
                  <a:gd name="connsiteX16" fmla="*/ 160731 w 201674"/>
                  <a:gd name="connsiteY16" fmla="*/ 1569493 h 2756848"/>
                  <a:gd name="connsiteX17" fmla="*/ 147083 w 201674"/>
                  <a:gd name="connsiteY17" fmla="*/ 1637732 h 2756848"/>
                  <a:gd name="connsiteX18" fmla="*/ 119787 w 201674"/>
                  <a:gd name="connsiteY18" fmla="*/ 1719618 h 2756848"/>
                  <a:gd name="connsiteX19" fmla="*/ 106140 w 201674"/>
                  <a:gd name="connsiteY19" fmla="*/ 1760562 h 2756848"/>
                  <a:gd name="connsiteX20" fmla="*/ 78844 w 201674"/>
                  <a:gd name="connsiteY20" fmla="*/ 1951630 h 2756848"/>
                  <a:gd name="connsiteX21" fmla="*/ 92492 w 201674"/>
                  <a:gd name="connsiteY21" fmla="*/ 2169994 h 2756848"/>
                  <a:gd name="connsiteX22" fmla="*/ 119787 w 201674"/>
                  <a:gd name="connsiteY22" fmla="*/ 2251881 h 2756848"/>
                  <a:gd name="connsiteX23" fmla="*/ 133435 w 201674"/>
                  <a:gd name="connsiteY23" fmla="*/ 2292824 h 2756848"/>
                  <a:gd name="connsiteX24" fmla="*/ 92492 w 201674"/>
                  <a:gd name="connsiteY24" fmla="*/ 2483893 h 2756848"/>
                  <a:gd name="connsiteX25" fmla="*/ 78844 w 201674"/>
                  <a:gd name="connsiteY25" fmla="*/ 2715905 h 2756848"/>
                  <a:gd name="connsiteX26" fmla="*/ 51549 w 201674"/>
                  <a:gd name="connsiteY26" fmla="*/ 2756848 h 2756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01674" h="2756848">
                    <a:moveTo>
                      <a:pt x="201674" y="0"/>
                    </a:moveTo>
                    <a:cubicBezTo>
                      <a:pt x="192576" y="18197"/>
                      <a:pt x="181522" y="35542"/>
                      <a:pt x="174379" y="54591"/>
                    </a:cubicBezTo>
                    <a:cubicBezTo>
                      <a:pt x="167793" y="72154"/>
                      <a:pt x="165884" y="91147"/>
                      <a:pt x="160731" y="109182"/>
                    </a:cubicBezTo>
                    <a:cubicBezTo>
                      <a:pt x="156779" y="123015"/>
                      <a:pt x="150378" y="136122"/>
                      <a:pt x="147083" y="150126"/>
                    </a:cubicBezTo>
                    <a:cubicBezTo>
                      <a:pt x="132164" y="213530"/>
                      <a:pt x="120270" y="277610"/>
                      <a:pt x="106140" y="341194"/>
                    </a:cubicBezTo>
                    <a:cubicBezTo>
                      <a:pt x="102642" y="356936"/>
                      <a:pt x="87963" y="418492"/>
                      <a:pt x="78844" y="436729"/>
                    </a:cubicBezTo>
                    <a:cubicBezTo>
                      <a:pt x="71509" y="451400"/>
                      <a:pt x="60647" y="464024"/>
                      <a:pt x="51549" y="477672"/>
                    </a:cubicBezTo>
                    <a:cubicBezTo>
                      <a:pt x="47000" y="495869"/>
                      <a:pt x="45290" y="515023"/>
                      <a:pt x="37901" y="532263"/>
                    </a:cubicBezTo>
                    <a:cubicBezTo>
                      <a:pt x="31440" y="547339"/>
                      <a:pt x="11515" y="556829"/>
                      <a:pt x="10605" y="573206"/>
                    </a:cubicBezTo>
                    <a:cubicBezTo>
                      <a:pt x="4320" y="686341"/>
                      <a:pt x="0" y="750036"/>
                      <a:pt x="51549" y="832514"/>
                    </a:cubicBezTo>
                    <a:cubicBezTo>
                      <a:pt x="63604" y="851803"/>
                      <a:pt x="78844" y="868908"/>
                      <a:pt x="92492" y="887105"/>
                    </a:cubicBezTo>
                    <a:cubicBezTo>
                      <a:pt x="101590" y="914400"/>
                      <a:pt x="103827" y="945051"/>
                      <a:pt x="119787" y="968991"/>
                    </a:cubicBezTo>
                    <a:cubicBezTo>
                      <a:pt x="149694" y="1013851"/>
                      <a:pt x="146605" y="1001437"/>
                      <a:pt x="160731" y="1050878"/>
                    </a:cubicBezTo>
                    <a:cubicBezTo>
                      <a:pt x="165884" y="1068913"/>
                      <a:pt x="170701" y="1087076"/>
                      <a:pt x="174379" y="1105469"/>
                    </a:cubicBezTo>
                    <a:cubicBezTo>
                      <a:pt x="187494" y="1171047"/>
                      <a:pt x="193290" y="1229465"/>
                      <a:pt x="201674" y="1296538"/>
                    </a:cubicBezTo>
                    <a:cubicBezTo>
                      <a:pt x="197125" y="1360227"/>
                      <a:pt x="197498" y="1424461"/>
                      <a:pt x="188026" y="1487606"/>
                    </a:cubicBezTo>
                    <a:cubicBezTo>
                      <a:pt x="183758" y="1516060"/>
                      <a:pt x="166374" y="1541280"/>
                      <a:pt x="160731" y="1569493"/>
                    </a:cubicBezTo>
                    <a:cubicBezTo>
                      <a:pt x="156182" y="1592239"/>
                      <a:pt x="153187" y="1615353"/>
                      <a:pt x="147083" y="1637732"/>
                    </a:cubicBezTo>
                    <a:cubicBezTo>
                      <a:pt x="139512" y="1665490"/>
                      <a:pt x="128885" y="1692323"/>
                      <a:pt x="119787" y="1719618"/>
                    </a:cubicBezTo>
                    <a:cubicBezTo>
                      <a:pt x="115238" y="1733266"/>
                      <a:pt x="108505" y="1746372"/>
                      <a:pt x="106140" y="1760562"/>
                    </a:cubicBezTo>
                    <a:cubicBezTo>
                      <a:pt x="86462" y="1878626"/>
                      <a:pt x="95924" y="1814990"/>
                      <a:pt x="78844" y="1951630"/>
                    </a:cubicBezTo>
                    <a:cubicBezTo>
                      <a:pt x="83393" y="2024418"/>
                      <a:pt x="82638" y="2097733"/>
                      <a:pt x="92492" y="2169994"/>
                    </a:cubicBezTo>
                    <a:cubicBezTo>
                      <a:pt x="96379" y="2198502"/>
                      <a:pt x="110689" y="2224585"/>
                      <a:pt x="119787" y="2251881"/>
                    </a:cubicBezTo>
                    <a:lnTo>
                      <a:pt x="133435" y="2292824"/>
                    </a:lnTo>
                    <a:cubicBezTo>
                      <a:pt x="99429" y="2428852"/>
                      <a:pt x="112307" y="2365002"/>
                      <a:pt x="92492" y="2483893"/>
                    </a:cubicBezTo>
                    <a:cubicBezTo>
                      <a:pt x="87943" y="2561230"/>
                      <a:pt x="90336" y="2639291"/>
                      <a:pt x="78844" y="2715905"/>
                    </a:cubicBezTo>
                    <a:cubicBezTo>
                      <a:pt x="76411" y="2732126"/>
                      <a:pt x="51549" y="2756848"/>
                      <a:pt x="51549" y="2756848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TextBox 5">
                <a:hlinkClick r:id="rId4" action="ppaction://hlinksldjump"/>
              </p:cNvPr>
              <p:cNvSpPr txBox="1"/>
              <p:nvPr/>
            </p:nvSpPr>
            <p:spPr>
              <a:xfrm>
                <a:off x="1785918" y="1571612"/>
                <a:ext cx="923330" cy="1714512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pPr algn="ctr"/>
                <a:r>
                  <a:rPr lang="ru-RU" sz="4800" dirty="0" smtClean="0"/>
                  <a:t>РЕКА</a:t>
                </a:r>
                <a:endParaRPr lang="ru-RU" sz="4800" dirty="0"/>
              </a:p>
            </p:txBody>
          </p:sp>
          <p:sp>
            <p:nvSpPr>
              <p:cNvPr id="7" name="Стрелка вправо 6"/>
              <p:cNvSpPr/>
              <p:nvPr/>
            </p:nvSpPr>
            <p:spPr>
              <a:xfrm>
                <a:off x="2857488" y="2214554"/>
                <a:ext cx="1571636" cy="500066"/>
              </a:xfrm>
              <a:prstGeom prst="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>
                <a:off x="4449161" y="1214651"/>
                <a:ext cx="1844981" cy="2019868"/>
              </a:xfrm>
              <a:custGeom>
                <a:avLst/>
                <a:gdLst>
                  <a:gd name="connsiteX0" fmla="*/ 68248 w 1844981"/>
                  <a:gd name="connsiteY0" fmla="*/ 2019868 h 2019868"/>
                  <a:gd name="connsiteX1" fmla="*/ 27305 w 1844981"/>
                  <a:gd name="connsiteY1" fmla="*/ 1719618 h 2019868"/>
                  <a:gd name="connsiteX2" fmla="*/ 27305 w 1844981"/>
                  <a:gd name="connsiteY2" fmla="*/ 1173707 h 2019868"/>
                  <a:gd name="connsiteX3" fmla="*/ 40952 w 1844981"/>
                  <a:gd name="connsiteY3" fmla="*/ 1132764 h 2019868"/>
                  <a:gd name="connsiteX4" fmla="*/ 54600 w 1844981"/>
                  <a:gd name="connsiteY4" fmla="*/ 1050877 h 2019868"/>
                  <a:gd name="connsiteX5" fmla="*/ 95543 w 1844981"/>
                  <a:gd name="connsiteY5" fmla="*/ 928048 h 2019868"/>
                  <a:gd name="connsiteX6" fmla="*/ 109191 w 1844981"/>
                  <a:gd name="connsiteY6" fmla="*/ 873456 h 2019868"/>
                  <a:gd name="connsiteX7" fmla="*/ 177430 w 1844981"/>
                  <a:gd name="connsiteY7" fmla="*/ 696036 h 2019868"/>
                  <a:gd name="connsiteX8" fmla="*/ 218373 w 1844981"/>
                  <a:gd name="connsiteY8" fmla="*/ 614149 h 2019868"/>
                  <a:gd name="connsiteX9" fmla="*/ 313908 w 1844981"/>
                  <a:gd name="connsiteY9" fmla="*/ 409433 h 2019868"/>
                  <a:gd name="connsiteX10" fmla="*/ 409442 w 1844981"/>
                  <a:gd name="connsiteY10" fmla="*/ 218364 h 2019868"/>
                  <a:gd name="connsiteX11" fmla="*/ 464033 w 1844981"/>
                  <a:gd name="connsiteY11" fmla="*/ 163773 h 2019868"/>
                  <a:gd name="connsiteX12" fmla="*/ 532272 w 1844981"/>
                  <a:gd name="connsiteY12" fmla="*/ 68239 h 2019868"/>
                  <a:gd name="connsiteX13" fmla="*/ 573215 w 1844981"/>
                  <a:gd name="connsiteY13" fmla="*/ 40943 h 2019868"/>
                  <a:gd name="connsiteX14" fmla="*/ 791579 w 1844981"/>
                  <a:gd name="connsiteY14" fmla="*/ 27295 h 2019868"/>
                  <a:gd name="connsiteX15" fmla="*/ 900761 w 1844981"/>
                  <a:gd name="connsiteY15" fmla="*/ 0 h 2019868"/>
                  <a:gd name="connsiteX16" fmla="*/ 1078182 w 1844981"/>
                  <a:gd name="connsiteY16" fmla="*/ 13648 h 2019868"/>
                  <a:gd name="connsiteX17" fmla="*/ 1105478 w 1844981"/>
                  <a:gd name="connsiteY17" fmla="*/ 68239 h 2019868"/>
                  <a:gd name="connsiteX18" fmla="*/ 1119126 w 1844981"/>
                  <a:gd name="connsiteY18" fmla="*/ 122830 h 2019868"/>
                  <a:gd name="connsiteX19" fmla="*/ 1146421 w 1844981"/>
                  <a:gd name="connsiteY19" fmla="*/ 232012 h 2019868"/>
                  <a:gd name="connsiteX20" fmla="*/ 1160069 w 1844981"/>
                  <a:gd name="connsiteY20" fmla="*/ 477671 h 2019868"/>
                  <a:gd name="connsiteX21" fmla="*/ 1187364 w 1844981"/>
                  <a:gd name="connsiteY21" fmla="*/ 600501 h 2019868"/>
                  <a:gd name="connsiteX22" fmla="*/ 1214660 w 1844981"/>
                  <a:gd name="connsiteY22" fmla="*/ 723331 h 2019868"/>
                  <a:gd name="connsiteX23" fmla="*/ 1310194 w 1844981"/>
                  <a:gd name="connsiteY23" fmla="*/ 668740 h 2019868"/>
                  <a:gd name="connsiteX24" fmla="*/ 1364785 w 1844981"/>
                  <a:gd name="connsiteY24" fmla="*/ 655092 h 2019868"/>
                  <a:gd name="connsiteX25" fmla="*/ 1473967 w 1844981"/>
                  <a:gd name="connsiteY25" fmla="*/ 600501 h 2019868"/>
                  <a:gd name="connsiteX26" fmla="*/ 1528558 w 1844981"/>
                  <a:gd name="connsiteY26" fmla="*/ 614149 h 2019868"/>
                  <a:gd name="connsiteX27" fmla="*/ 1555854 w 1844981"/>
                  <a:gd name="connsiteY27" fmla="*/ 696036 h 2019868"/>
                  <a:gd name="connsiteX28" fmla="*/ 1583149 w 1844981"/>
                  <a:gd name="connsiteY28" fmla="*/ 818865 h 2019868"/>
                  <a:gd name="connsiteX29" fmla="*/ 1610445 w 1844981"/>
                  <a:gd name="connsiteY29" fmla="*/ 1105468 h 2019868"/>
                  <a:gd name="connsiteX30" fmla="*/ 1624093 w 1844981"/>
                  <a:gd name="connsiteY30" fmla="*/ 1146412 h 2019868"/>
                  <a:gd name="connsiteX31" fmla="*/ 1651388 w 1844981"/>
                  <a:gd name="connsiteY31" fmla="*/ 1255594 h 2019868"/>
                  <a:gd name="connsiteX32" fmla="*/ 1665036 w 1844981"/>
                  <a:gd name="connsiteY32" fmla="*/ 1310185 h 2019868"/>
                  <a:gd name="connsiteX33" fmla="*/ 1692332 w 1844981"/>
                  <a:gd name="connsiteY33" fmla="*/ 1351128 h 2019868"/>
                  <a:gd name="connsiteX34" fmla="*/ 1705979 w 1844981"/>
                  <a:gd name="connsiteY34" fmla="*/ 1419367 h 2019868"/>
                  <a:gd name="connsiteX35" fmla="*/ 1719627 w 1844981"/>
                  <a:gd name="connsiteY35" fmla="*/ 1514901 h 2019868"/>
                  <a:gd name="connsiteX36" fmla="*/ 1746923 w 1844981"/>
                  <a:gd name="connsiteY36" fmla="*/ 1583140 h 2019868"/>
                  <a:gd name="connsiteX37" fmla="*/ 1760570 w 1844981"/>
                  <a:gd name="connsiteY37" fmla="*/ 1637731 h 2019868"/>
                  <a:gd name="connsiteX38" fmla="*/ 1774218 w 1844981"/>
                  <a:gd name="connsiteY38" fmla="*/ 1678674 h 2019868"/>
                  <a:gd name="connsiteX39" fmla="*/ 1801514 w 1844981"/>
                  <a:gd name="connsiteY39" fmla="*/ 1774209 h 2019868"/>
                  <a:gd name="connsiteX40" fmla="*/ 1815161 w 1844981"/>
                  <a:gd name="connsiteY40" fmla="*/ 1883391 h 2019868"/>
                  <a:gd name="connsiteX41" fmla="*/ 1842457 w 1844981"/>
                  <a:gd name="connsiteY41" fmla="*/ 1937982 h 201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844981" h="2019868">
                    <a:moveTo>
                      <a:pt x="68248" y="2019868"/>
                    </a:moveTo>
                    <a:cubicBezTo>
                      <a:pt x="33436" y="1810998"/>
                      <a:pt x="46459" y="1911164"/>
                      <a:pt x="27305" y="1719618"/>
                    </a:cubicBezTo>
                    <a:cubicBezTo>
                      <a:pt x="18849" y="1482845"/>
                      <a:pt x="0" y="1378497"/>
                      <a:pt x="27305" y="1173707"/>
                    </a:cubicBezTo>
                    <a:cubicBezTo>
                      <a:pt x="29206" y="1159447"/>
                      <a:pt x="37831" y="1146807"/>
                      <a:pt x="40952" y="1132764"/>
                    </a:cubicBezTo>
                    <a:cubicBezTo>
                      <a:pt x="46955" y="1105751"/>
                      <a:pt x="47470" y="1077615"/>
                      <a:pt x="54600" y="1050877"/>
                    </a:cubicBezTo>
                    <a:cubicBezTo>
                      <a:pt x="65720" y="1009177"/>
                      <a:pt x="85076" y="969917"/>
                      <a:pt x="95543" y="928048"/>
                    </a:cubicBezTo>
                    <a:cubicBezTo>
                      <a:pt x="100092" y="909851"/>
                      <a:pt x="103801" y="891422"/>
                      <a:pt x="109191" y="873456"/>
                    </a:cubicBezTo>
                    <a:cubicBezTo>
                      <a:pt x="130311" y="803058"/>
                      <a:pt x="145784" y="764604"/>
                      <a:pt x="177430" y="696036"/>
                    </a:cubicBezTo>
                    <a:cubicBezTo>
                      <a:pt x="190218" y="668327"/>
                      <a:pt x="206352" y="642199"/>
                      <a:pt x="218373" y="614149"/>
                    </a:cubicBezTo>
                    <a:cubicBezTo>
                      <a:pt x="343842" y="321389"/>
                      <a:pt x="172426" y="679536"/>
                      <a:pt x="313908" y="409433"/>
                    </a:cubicBezTo>
                    <a:cubicBezTo>
                      <a:pt x="346949" y="346355"/>
                      <a:pt x="359091" y="268715"/>
                      <a:pt x="409442" y="218364"/>
                    </a:cubicBezTo>
                    <a:cubicBezTo>
                      <a:pt x="427639" y="200167"/>
                      <a:pt x="448592" y="184361"/>
                      <a:pt x="464033" y="163773"/>
                    </a:cubicBezTo>
                    <a:cubicBezTo>
                      <a:pt x="528423" y="77920"/>
                      <a:pt x="449941" y="136849"/>
                      <a:pt x="532272" y="68239"/>
                    </a:cubicBezTo>
                    <a:cubicBezTo>
                      <a:pt x="544873" y="57738"/>
                      <a:pt x="557013" y="43501"/>
                      <a:pt x="573215" y="40943"/>
                    </a:cubicBezTo>
                    <a:cubicBezTo>
                      <a:pt x="645253" y="29568"/>
                      <a:pt x="718791" y="31844"/>
                      <a:pt x="791579" y="27295"/>
                    </a:cubicBezTo>
                    <a:cubicBezTo>
                      <a:pt x="823885" y="16527"/>
                      <a:pt x="867828" y="0"/>
                      <a:pt x="900761" y="0"/>
                    </a:cubicBezTo>
                    <a:cubicBezTo>
                      <a:pt x="960076" y="0"/>
                      <a:pt x="1019042" y="9099"/>
                      <a:pt x="1078182" y="13648"/>
                    </a:cubicBezTo>
                    <a:cubicBezTo>
                      <a:pt x="1087281" y="31845"/>
                      <a:pt x="1098334" y="49189"/>
                      <a:pt x="1105478" y="68239"/>
                    </a:cubicBezTo>
                    <a:cubicBezTo>
                      <a:pt x="1112064" y="85802"/>
                      <a:pt x="1113973" y="104795"/>
                      <a:pt x="1119126" y="122830"/>
                    </a:cubicBezTo>
                    <a:cubicBezTo>
                      <a:pt x="1147102" y="220746"/>
                      <a:pt x="1118675" y="93284"/>
                      <a:pt x="1146421" y="232012"/>
                    </a:cubicBezTo>
                    <a:cubicBezTo>
                      <a:pt x="1150970" y="313898"/>
                      <a:pt x="1152964" y="395967"/>
                      <a:pt x="1160069" y="477671"/>
                    </a:cubicBezTo>
                    <a:cubicBezTo>
                      <a:pt x="1163735" y="519831"/>
                      <a:pt x="1179137" y="559365"/>
                      <a:pt x="1187364" y="600501"/>
                    </a:cubicBezTo>
                    <a:cubicBezTo>
                      <a:pt x="1211381" y="720591"/>
                      <a:pt x="1188100" y="643653"/>
                      <a:pt x="1214660" y="723331"/>
                    </a:cubicBezTo>
                    <a:cubicBezTo>
                      <a:pt x="1339891" y="681586"/>
                      <a:pt x="1144942" y="751366"/>
                      <a:pt x="1310194" y="668740"/>
                    </a:cubicBezTo>
                    <a:cubicBezTo>
                      <a:pt x="1326971" y="660352"/>
                      <a:pt x="1346588" y="659641"/>
                      <a:pt x="1364785" y="655092"/>
                    </a:cubicBezTo>
                    <a:cubicBezTo>
                      <a:pt x="1403394" y="626136"/>
                      <a:pt x="1422862" y="600501"/>
                      <a:pt x="1473967" y="600501"/>
                    </a:cubicBezTo>
                    <a:cubicBezTo>
                      <a:pt x="1492724" y="600501"/>
                      <a:pt x="1510361" y="609600"/>
                      <a:pt x="1528558" y="614149"/>
                    </a:cubicBezTo>
                    <a:cubicBezTo>
                      <a:pt x="1537657" y="641445"/>
                      <a:pt x="1548876" y="668123"/>
                      <a:pt x="1555854" y="696036"/>
                    </a:cubicBezTo>
                    <a:cubicBezTo>
                      <a:pt x="1575128" y="773131"/>
                      <a:pt x="1565824" y="732234"/>
                      <a:pt x="1583149" y="818865"/>
                    </a:cubicBezTo>
                    <a:cubicBezTo>
                      <a:pt x="1588287" y="885656"/>
                      <a:pt x="1596441" y="1028449"/>
                      <a:pt x="1610445" y="1105468"/>
                    </a:cubicBezTo>
                    <a:cubicBezTo>
                      <a:pt x="1613019" y="1119622"/>
                      <a:pt x="1620308" y="1132533"/>
                      <a:pt x="1624093" y="1146412"/>
                    </a:cubicBezTo>
                    <a:cubicBezTo>
                      <a:pt x="1633963" y="1182604"/>
                      <a:pt x="1642290" y="1219200"/>
                      <a:pt x="1651388" y="1255594"/>
                    </a:cubicBezTo>
                    <a:cubicBezTo>
                      <a:pt x="1655937" y="1273791"/>
                      <a:pt x="1654631" y="1294578"/>
                      <a:pt x="1665036" y="1310185"/>
                    </a:cubicBezTo>
                    <a:lnTo>
                      <a:pt x="1692332" y="1351128"/>
                    </a:lnTo>
                    <a:cubicBezTo>
                      <a:pt x="1696881" y="1373874"/>
                      <a:pt x="1702166" y="1396486"/>
                      <a:pt x="1705979" y="1419367"/>
                    </a:cubicBezTo>
                    <a:cubicBezTo>
                      <a:pt x="1711267" y="1451097"/>
                      <a:pt x="1711825" y="1483694"/>
                      <a:pt x="1719627" y="1514901"/>
                    </a:cubicBezTo>
                    <a:cubicBezTo>
                      <a:pt x="1725569" y="1538668"/>
                      <a:pt x="1739176" y="1559899"/>
                      <a:pt x="1746923" y="1583140"/>
                    </a:cubicBezTo>
                    <a:cubicBezTo>
                      <a:pt x="1752854" y="1600934"/>
                      <a:pt x="1755417" y="1619696"/>
                      <a:pt x="1760570" y="1637731"/>
                    </a:cubicBezTo>
                    <a:cubicBezTo>
                      <a:pt x="1764522" y="1651563"/>
                      <a:pt x="1770266" y="1664842"/>
                      <a:pt x="1774218" y="1678674"/>
                    </a:cubicBezTo>
                    <a:cubicBezTo>
                      <a:pt x="1808495" y="1798641"/>
                      <a:pt x="1768789" y="1676033"/>
                      <a:pt x="1801514" y="1774209"/>
                    </a:cubicBezTo>
                    <a:cubicBezTo>
                      <a:pt x="1806063" y="1810603"/>
                      <a:pt x="1805511" y="1848006"/>
                      <a:pt x="1815161" y="1883391"/>
                    </a:cubicBezTo>
                    <a:cubicBezTo>
                      <a:pt x="1844981" y="1992730"/>
                      <a:pt x="1842457" y="1890011"/>
                      <a:pt x="1842457" y="193798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>
                <a:off x="4820960" y="2169994"/>
                <a:ext cx="980835" cy="1009934"/>
              </a:xfrm>
              <a:custGeom>
                <a:avLst/>
                <a:gdLst>
                  <a:gd name="connsiteX0" fmla="*/ 10347 w 980835"/>
                  <a:gd name="connsiteY0" fmla="*/ 1009934 h 1009934"/>
                  <a:gd name="connsiteX1" fmla="*/ 37643 w 980835"/>
                  <a:gd name="connsiteY1" fmla="*/ 477672 h 1009934"/>
                  <a:gd name="connsiteX2" fmla="*/ 64939 w 980835"/>
                  <a:gd name="connsiteY2" fmla="*/ 354842 h 1009934"/>
                  <a:gd name="connsiteX3" fmla="*/ 78586 w 980835"/>
                  <a:gd name="connsiteY3" fmla="*/ 313899 h 1009934"/>
                  <a:gd name="connsiteX4" fmla="*/ 146825 w 980835"/>
                  <a:gd name="connsiteY4" fmla="*/ 218364 h 1009934"/>
                  <a:gd name="connsiteX5" fmla="*/ 174121 w 980835"/>
                  <a:gd name="connsiteY5" fmla="*/ 177421 h 1009934"/>
                  <a:gd name="connsiteX6" fmla="*/ 296950 w 980835"/>
                  <a:gd name="connsiteY6" fmla="*/ 40943 h 1009934"/>
                  <a:gd name="connsiteX7" fmla="*/ 337894 w 980835"/>
                  <a:gd name="connsiteY7" fmla="*/ 13648 h 1009934"/>
                  <a:gd name="connsiteX8" fmla="*/ 378837 w 980835"/>
                  <a:gd name="connsiteY8" fmla="*/ 0 h 1009934"/>
                  <a:gd name="connsiteX9" fmla="*/ 583553 w 980835"/>
                  <a:gd name="connsiteY9" fmla="*/ 13648 h 1009934"/>
                  <a:gd name="connsiteX10" fmla="*/ 624497 w 980835"/>
                  <a:gd name="connsiteY10" fmla="*/ 27296 h 1009934"/>
                  <a:gd name="connsiteX11" fmla="*/ 638144 w 980835"/>
                  <a:gd name="connsiteY11" fmla="*/ 68239 h 1009934"/>
                  <a:gd name="connsiteX12" fmla="*/ 665440 w 980835"/>
                  <a:gd name="connsiteY12" fmla="*/ 109182 h 1009934"/>
                  <a:gd name="connsiteX13" fmla="*/ 692736 w 980835"/>
                  <a:gd name="connsiteY13" fmla="*/ 163773 h 1009934"/>
                  <a:gd name="connsiteX14" fmla="*/ 720031 w 980835"/>
                  <a:gd name="connsiteY14" fmla="*/ 204716 h 1009934"/>
                  <a:gd name="connsiteX15" fmla="*/ 747327 w 980835"/>
                  <a:gd name="connsiteY15" fmla="*/ 286603 h 1009934"/>
                  <a:gd name="connsiteX16" fmla="*/ 760974 w 980835"/>
                  <a:gd name="connsiteY16" fmla="*/ 327546 h 1009934"/>
                  <a:gd name="connsiteX17" fmla="*/ 788270 w 980835"/>
                  <a:gd name="connsiteY17" fmla="*/ 382137 h 1009934"/>
                  <a:gd name="connsiteX18" fmla="*/ 842861 w 980835"/>
                  <a:gd name="connsiteY18" fmla="*/ 504967 h 1009934"/>
                  <a:gd name="connsiteX19" fmla="*/ 856509 w 980835"/>
                  <a:gd name="connsiteY19" fmla="*/ 559558 h 1009934"/>
                  <a:gd name="connsiteX20" fmla="*/ 897452 w 980835"/>
                  <a:gd name="connsiteY20" fmla="*/ 682388 h 1009934"/>
                  <a:gd name="connsiteX21" fmla="*/ 924747 w 980835"/>
                  <a:gd name="connsiteY21" fmla="*/ 764275 h 1009934"/>
                  <a:gd name="connsiteX22" fmla="*/ 938395 w 980835"/>
                  <a:gd name="connsiteY22" fmla="*/ 818866 h 1009934"/>
                  <a:gd name="connsiteX23" fmla="*/ 965691 w 980835"/>
                  <a:gd name="connsiteY23" fmla="*/ 900752 h 1009934"/>
                  <a:gd name="connsiteX24" fmla="*/ 979339 w 980835"/>
                  <a:gd name="connsiteY24" fmla="*/ 1009934 h 1009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980835" h="1009934">
                    <a:moveTo>
                      <a:pt x="10347" y="1009934"/>
                    </a:moveTo>
                    <a:cubicBezTo>
                      <a:pt x="21050" y="656749"/>
                      <a:pt x="0" y="684706"/>
                      <a:pt x="37643" y="477672"/>
                    </a:cubicBezTo>
                    <a:cubicBezTo>
                      <a:pt x="44680" y="438970"/>
                      <a:pt x="53985" y="393181"/>
                      <a:pt x="64939" y="354842"/>
                    </a:cubicBezTo>
                    <a:cubicBezTo>
                      <a:pt x="68891" y="341010"/>
                      <a:pt x="72919" y="327122"/>
                      <a:pt x="78586" y="313899"/>
                    </a:cubicBezTo>
                    <a:cubicBezTo>
                      <a:pt x="114237" y="230711"/>
                      <a:pt x="91758" y="284444"/>
                      <a:pt x="146825" y="218364"/>
                    </a:cubicBezTo>
                    <a:cubicBezTo>
                      <a:pt x="157326" y="205763"/>
                      <a:pt x="164587" y="190768"/>
                      <a:pt x="174121" y="177421"/>
                    </a:cubicBezTo>
                    <a:cubicBezTo>
                      <a:pt x="206156" y="132572"/>
                      <a:pt x="253403" y="69973"/>
                      <a:pt x="296950" y="40943"/>
                    </a:cubicBezTo>
                    <a:cubicBezTo>
                      <a:pt x="310598" y="31845"/>
                      <a:pt x="323223" y="20983"/>
                      <a:pt x="337894" y="13648"/>
                    </a:cubicBezTo>
                    <a:cubicBezTo>
                      <a:pt x="350761" y="7214"/>
                      <a:pt x="365189" y="4549"/>
                      <a:pt x="378837" y="0"/>
                    </a:cubicBezTo>
                    <a:cubicBezTo>
                      <a:pt x="447076" y="4549"/>
                      <a:pt x="515581" y="6095"/>
                      <a:pt x="583553" y="13648"/>
                    </a:cubicBezTo>
                    <a:cubicBezTo>
                      <a:pt x="597851" y="15237"/>
                      <a:pt x="614324" y="17123"/>
                      <a:pt x="624497" y="27296"/>
                    </a:cubicBezTo>
                    <a:cubicBezTo>
                      <a:pt x="634669" y="37468"/>
                      <a:pt x="631710" y="55372"/>
                      <a:pt x="638144" y="68239"/>
                    </a:cubicBezTo>
                    <a:cubicBezTo>
                      <a:pt x="645479" y="82910"/>
                      <a:pt x="657302" y="94941"/>
                      <a:pt x="665440" y="109182"/>
                    </a:cubicBezTo>
                    <a:cubicBezTo>
                      <a:pt x="675534" y="126846"/>
                      <a:pt x="682642" y="146109"/>
                      <a:pt x="692736" y="163773"/>
                    </a:cubicBezTo>
                    <a:cubicBezTo>
                      <a:pt x="700874" y="178014"/>
                      <a:pt x="713369" y="189727"/>
                      <a:pt x="720031" y="204716"/>
                    </a:cubicBezTo>
                    <a:cubicBezTo>
                      <a:pt x="731716" y="231008"/>
                      <a:pt x="738229" y="259307"/>
                      <a:pt x="747327" y="286603"/>
                    </a:cubicBezTo>
                    <a:cubicBezTo>
                      <a:pt x="751876" y="300251"/>
                      <a:pt x="754540" y="314679"/>
                      <a:pt x="760974" y="327546"/>
                    </a:cubicBezTo>
                    <a:cubicBezTo>
                      <a:pt x="770073" y="345743"/>
                      <a:pt x="780714" y="363247"/>
                      <a:pt x="788270" y="382137"/>
                    </a:cubicBezTo>
                    <a:cubicBezTo>
                      <a:pt x="836994" y="503948"/>
                      <a:pt x="790345" y="426195"/>
                      <a:pt x="842861" y="504967"/>
                    </a:cubicBezTo>
                    <a:cubicBezTo>
                      <a:pt x="847410" y="523164"/>
                      <a:pt x="851119" y="541592"/>
                      <a:pt x="856509" y="559558"/>
                    </a:cubicBezTo>
                    <a:cubicBezTo>
                      <a:pt x="856523" y="559605"/>
                      <a:pt x="890620" y="661893"/>
                      <a:pt x="897452" y="682388"/>
                    </a:cubicBezTo>
                    <a:lnTo>
                      <a:pt x="924747" y="764275"/>
                    </a:lnTo>
                    <a:cubicBezTo>
                      <a:pt x="929296" y="782472"/>
                      <a:pt x="933005" y="800900"/>
                      <a:pt x="938395" y="818866"/>
                    </a:cubicBezTo>
                    <a:cubicBezTo>
                      <a:pt x="946663" y="846424"/>
                      <a:pt x="965691" y="900752"/>
                      <a:pt x="965691" y="900752"/>
                    </a:cubicBezTo>
                    <a:cubicBezTo>
                      <a:pt x="980835" y="991614"/>
                      <a:pt x="979339" y="954967"/>
                      <a:pt x="979339" y="100993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>
                <a:off x="4531057" y="3150440"/>
                <a:ext cx="300250" cy="70432"/>
              </a:xfrm>
              <a:custGeom>
                <a:avLst/>
                <a:gdLst>
                  <a:gd name="connsiteX0" fmla="*/ 0 w 300250"/>
                  <a:gd name="connsiteY0" fmla="*/ 70432 h 70432"/>
                  <a:gd name="connsiteX1" fmla="*/ 259307 w 300250"/>
                  <a:gd name="connsiteY1" fmla="*/ 29488 h 70432"/>
                  <a:gd name="connsiteX2" fmla="*/ 300250 w 300250"/>
                  <a:gd name="connsiteY2" fmla="*/ 15841 h 70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0250" h="70432">
                    <a:moveTo>
                      <a:pt x="0" y="70432"/>
                    </a:moveTo>
                    <a:cubicBezTo>
                      <a:pt x="105645" y="0"/>
                      <a:pt x="6694" y="56078"/>
                      <a:pt x="259307" y="29488"/>
                    </a:cubicBezTo>
                    <a:cubicBezTo>
                      <a:pt x="273614" y="27982"/>
                      <a:pt x="300250" y="15841"/>
                      <a:pt x="300250" y="15841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олилиния 10"/>
              <p:cNvSpPr/>
              <p:nvPr/>
            </p:nvSpPr>
            <p:spPr>
              <a:xfrm>
                <a:off x="5800299" y="3130046"/>
                <a:ext cx="515692" cy="164748"/>
              </a:xfrm>
              <a:custGeom>
                <a:avLst/>
                <a:gdLst>
                  <a:gd name="connsiteX0" fmla="*/ 0 w 515692"/>
                  <a:gd name="connsiteY0" fmla="*/ 63530 h 164748"/>
                  <a:gd name="connsiteX1" fmla="*/ 204716 w 515692"/>
                  <a:gd name="connsiteY1" fmla="*/ 77178 h 164748"/>
                  <a:gd name="connsiteX2" fmla="*/ 300250 w 515692"/>
                  <a:gd name="connsiteY2" fmla="*/ 131769 h 164748"/>
                  <a:gd name="connsiteX3" fmla="*/ 341194 w 515692"/>
                  <a:gd name="connsiteY3" fmla="*/ 145417 h 164748"/>
                  <a:gd name="connsiteX4" fmla="*/ 423080 w 515692"/>
                  <a:gd name="connsiteY4" fmla="*/ 77178 h 164748"/>
                  <a:gd name="connsiteX5" fmla="*/ 477671 w 515692"/>
                  <a:gd name="connsiteY5" fmla="*/ 36235 h 164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5692" h="164748">
                    <a:moveTo>
                      <a:pt x="0" y="63530"/>
                    </a:moveTo>
                    <a:cubicBezTo>
                      <a:pt x="99682" y="43593"/>
                      <a:pt x="73589" y="39713"/>
                      <a:pt x="204716" y="77178"/>
                    </a:cubicBezTo>
                    <a:cubicBezTo>
                      <a:pt x="260551" y="93131"/>
                      <a:pt x="253204" y="108246"/>
                      <a:pt x="300250" y="131769"/>
                    </a:cubicBezTo>
                    <a:cubicBezTo>
                      <a:pt x="313117" y="138203"/>
                      <a:pt x="327546" y="140868"/>
                      <a:pt x="341194" y="145417"/>
                    </a:cubicBezTo>
                    <a:cubicBezTo>
                      <a:pt x="442848" y="77646"/>
                      <a:pt x="317997" y="164748"/>
                      <a:pt x="423080" y="77178"/>
                    </a:cubicBezTo>
                    <a:cubicBezTo>
                      <a:pt x="515692" y="0"/>
                      <a:pt x="434258" y="79645"/>
                      <a:pt x="477671" y="36235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олилиния 11"/>
              <p:cNvSpPr/>
              <p:nvPr/>
            </p:nvSpPr>
            <p:spPr>
              <a:xfrm>
                <a:off x="4858603" y="2606722"/>
                <a:ext cx="777922" cy="491320"/>
              </a:xfrm>
              <a:custGeom>
                <a:avLst/>
                <a:gdLst>
                  <a:gd name="connsiteX0" fmla="*/ 0 w 777922"/>
                  <a:gd name="connsiteY0" fmla="*/ 491320 h 491320"/>
                  <a:gd name="connsiteX1" fmla="*/ 27296 w 777922"/>
                  <a:gd name="connsiteY1" fmla="*/ 409433 h 491320"/>
                  <a:gd name="connsiteX2" fmla="*/ 40943 w 777922"/>
                  <a:gd name="connsiteY2" fmla="*/ 368490 h 491320"/>
                  <a:gd name="connsiteX3" fmla="*/ 95534 w 777922"/>
                  <a:gd name="connsiteY3" fmla="*/ 286603 h 491320"/>
                  <a:gd name="connsiteX4" fmla="*/ 109182 w 777922"/>
                  <a:gd name="connsiteY4" fmla="*/ 245660 h 491320"/>
                  <a:gd name="connsiteX5" fmla="*/ 150125 w 777922"/>
                  <a:gd name="connsiteY5" fmla="*/ 232012 h 491320"/>
                  <a:gd name="connsiteX6" fmla="*/ 191069 w 777922"/>
                  <a:gd name="connsiteY6" fmla="*/ 204717 h 491320"/>
                  <a:gd name="connsiteX7" fmla="*/ 232012 w 777922"/>
                  <a:gd name="connsiteY7" fmla="*/ 163774 h 491320"/>
                  <a:gd name="connsiteX8" fmla="*/ 272955 w 777922"/>
                  <a:gd name="connsiteY8" fmla="*/ 136478 h 491320"/>
                  <a:gd name="connsiteX9" fmla="*/ 313898 w 777922"/>
                  <a:gd name="connsiteY9" fmla="*/ 95535 h 491320"/>
                  <a:gd name="connsiteX10" fmla="*/ 354842 w 777922"/>
                  <a:gd name="connsiteY10" fmla="*/ 81887 h 491320"/>
                  <a:gd name="connsiteX11" fmla="*/ 409433 w 777922"/>
                  <a:gd name="connsiteY11" fmla="*/ 68239 h 491320"/>
                  <a:gd name="connsiteX12" fmla="*/ 450376 w 777922"/>
                  <a:gd name="connsiteY12" fmla="*/ 54591 h 491320"/>
                  <a:gd name="connsiteX13" fmla="*/ 614149 w 777922"/>
                  <a:gd name="connsiteY13" fmla="*/ 40944 h 491320"/>
                  <a:gd name="connsiteX14" fmla="*/ 736979 w 777922"/>
                  <a:gd name="connsiteY14" fmla="*/ 13648 h 491320"/>
                  <a:gd name="connsiteX15" fmla="*/ 777922 w 777922"/>
                  <a:gd name="connsiteY15" fmla="*/ 0 h 491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77922" h="491320">
                    <a:moveTo>
                      <a:pt x="0" y="491320"/>
                    </a:moveTo>
                    <a:lnTo>
                      <a:pt x="27296" y="409433"/>
                    </a:lnTo>
                    <a:cubicBezTo>
                      <a:pt x="31845" y="395785"/>
                      <a:pt x="32963" y="380460"/>
                      <a:pt x="40943" y="368490"/>
                    </a:cubicBezTo>
                    <a:cubicBezTo>
                      <a:pt x="59140" y="341194"/>
                      <a:pt x="85160" y="317725"/>
                      <a:pt x="95534" y="286603"/>
                    </a:cubicBezTo>
                    <a:cubicBezTo>
                      <a:pt x="100083" y="272955"/>
                      <a:pt x="99010" y="255832"/>
                      <a:pt x="109182" y="245660"/>
                    </a:cubicBezTo>
                    <a:cubicBezTo>
                      <a:pt x="119354" y="235488"/>
                      <a:pt x="137258" y="238446"/>
                      <a:pt x="150125" y="232012"/>
                    </a:cubicBezTo>
                    <a:cubicBezTo>
                      <a:pt x="164796" y="224677"/>
                      <a:pt x="178468" y="215218"/>
                      <a:pt x="191069" y="204717"/>
                    </a:cubicBezTo>
                    <a:cubicBezTo>
                      <a:pt x="205896" y="192361"/>
                      <a:pt x="217185" y="176130"/>
                      <a:pt x="232012" y="163774"/>
                    </a:cubicBezTo>
                    <a:cubicBezTo>
                      <a:pt x="244613" y="153273"/>
                      <a:pt x="260354" y="146979"/>
                      <a:pt x="272955" y="136478"/>
                    </a:cubicBezTo>
                    <a:cubicBezTo>
                      <a:pt x="287782" y="124122"/>
                      <a:pt x="297839" y="106241"/>
                      <a:pt x="313898" y="95535"/>
                    </a:cubicBezTo>
                    <a:cubicBezTo>
                      <a:pt x="325868" y="87555"/>
                      <a:pt x="341009" y="85839"/>
                      <a:pt x="354842" y="81887"/>
                    </a:cubicBezTo>
                    <a:cubicBezTo>
                      <a:pt x="372877" y="76734"/>
                      <a:pt x="391398" y="73392"/>
                      <a:pt x="409433" y="68239"/>
                    </a:cubicBezTo>
                    <a:cubicBezTo>
                      <a:pt x="423265" y="64287"/>
                      <a:pt x="436116" y="56492"/>
                      <a:pt x="450376" y="54591"/>
                    </a:cubicBezTo>
                    <a:cubicBezTo>
                      <a:pt x="504676" y="47351"/>
                      <a:pt x="559558" y="45493"/>
                      <a:pt x="614149" y="40944"/>
                    </a:cubicBezTo>
                    <a:cubicBezTo>
                      <a:pt x="706321" y="10220"/>
                      <a:pt x="592861" y="45675"/>
                      <a:pt x="736979" y="13648"/>
                    </a:cubicBezTo>
                    <a:cubicBezTo>
                      <a:pt x="751022" y="10527"/>
                      <a:pt x="777922" y="0"/>
                      <a:pt x="777922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олилиния 12"/>
              <p:cNvSpPr/>
              <p:nvPr/>
            </p:nvSpPr>
            <p:spPr>
              <a:xfrm>
                <a:off x="5540991" y="1215215"/>
                <a:ext cx="1517555" cy="1923770"/>
              </a:xfrm>
              <a:custGeom>
                <a:avLst/>
                <a:gdLst>
                  <a:gd name="connsiteX0" fmla="*/ 0 w 1517555"/>
                  <a:gd name="connsiteY0" fmla="*/ 26731 h 1923770"/>
                  <a:gd name="connsiteX1" fmla="*/ 177421 w 1517555"/>
                  <a:gd name="connsiteY1" fmla="*/ 26731 h 1923770"/>
                  <a:gd name="connsiteX2" fmla="*/ 218364 w 1517555"/>
                  <a:gd name="connsiteY2" fmla="*/ 54027 h 1923770"/>
                  <a:gd name="connsiteX3" fmla="*/ 313899 w 1517555"/>
                  <a:gd name="connsiteY3" fmla="*/ 94970 h 1923770"/>
                  <a:gd name="connsiteX4" fmla="*/ 464024 w 1517555"/>
                  <a:gd name="connsiteY4" fmla="*/ 149561 h 1923770"/>
                  <a:gd name="connsiteX5" fmla="*/ 545910 w 1517555"/>
                  <a:gd name="connsiteY5" fmla="*/ 176857 h 1923770"/>
                  <a:gd name="connsiteX6" fmla="*/ 586854 w 1517555"/>
                  <a:gd name="connsiteY6" fmla="*/ 217800 h 1923770"/>
                  <a:gd name="connsiteX7" fmla="*/ 655093 w 1517555"/>
                  <a:gd name="connsiteY7" fmla="*/ 299686 h 1923770"/>
                  <a:gd name="connsiteX8" fmla="*/ 709684 w 1517555"/>
                  <a:gd name="connsiteY8" fmla="*/ 367925 h 1923770"/>
                  <a:gd name="connsiteX9" fmla="*/ 750627 w 1517555"/>
                  <a:gd name="connsiteY9" fmla="*/ 422516 h 1923770"/>
                  <a:gd name="connsiteX10" fmla="*/ 859809 w 1517555"/>
                  <a:gd name="connsiteY10" fmla="*/ 463460 h 1923770"/>
                  <a:gd name="connsiteX11" fmla="*/ 1064525 w 1517555"/>
                  <a:gd name="connsiteY11" fmla="*/ 640881 h 1923770"/>
                  <a:gd name="connsiteX12" fmla="*/ 1132764 w 1517555"/>
                  <a:gd name="connsiteY12" fmla="*/ 750063 h 1923770"/>
                  <a:gd name="connsiteX13" fmla="*/ 1201003 w 1517555"/>
                  <a:gd name="connsiteY13" fmla="*/ 900188 h 1923770"/>
                  <a:gd name="connsiteX14" fmla="*/ 1214651 w 1517555"/>
                  <a:gd name="connsiteY14" fmla="*/ 941131 h 1923770"/>
                  <a:gd name="connsiteX15" fmla="*/ 1269242 w 1517555"/>
                  <a:gd name="connsiteY15" fmla="*/ 968427 h 1923770"/>
                  <a:gd name="connsiteX16" fmla="*/ 1392072 w 1517555"/>
                  <a:gd name="connsiteY16" fmla="*/ 1145848 h 1923770"/>
                  <a:gd name="connsiteX17" fmla="*/ 1433015 w 1517555"/>
                  <a:gd name="connsiteY17" fmla="*/ 1268678 h 1923770"/>
                  <a:gd name="connsiteX18" fmla="*/ 1446663 w 1517555"/>
                  <a:gd name="connsiteY18" fmla="*/ 1309621 h 1923770"/>
                  <a:gd name="connsiteX19" fmla="*/ 1460310 w 1517555"/>
                  <a:gd name="connsiteY19" fmla="*/ 1364212 h 1923770"/>
                  <a:gd name="connsiteX20" fmla="*/ 1487606 w 1517555"/>
                  <a:gd name="connsiteY20" fmla="*/ 1446098 h 1923770"/>
                  <a:gd name="connsiteX21" fmla="*/ 1501254 w 1517555"/>
                  <a:gd name="connsiteY21" fmla="*/ 1527985 h 1923770"/>
                  <a:gd name="connsiteX22" fmla="*/ 1514902 w 1517555"/>
                  <a:gd name="connsiteY22" fmla="*/ 1582576 h 1923770"/>
                  <a:gd name="connsiteX23" fmla="*/ 1487606 w 1517555"/>
                  <a:gd name="connsiteY23" fmla="*/ 1623519 h 1923770"/>
                  <a:gd name="connsiteX24" fmla="*/ 1473958 w 1517555"/>
                  <a:gd name="connsiteY24" fmla="*/ 1664463 h 1923770"/>
                  <a:gd name="connsiteX25" fmla="*/ 1378424 w 1517555"/>
                  <a:gd name="connsiteY25" fmla="*/ 1637167 h 1923770"/>
                  <a:gd name="connsiteX26" fmla="*/ 1255594 w 1517555"/>
                  <a:gd name="connsiteY26" fmla="*/ 1664463 h 1923770"/>
                  <a:gd name="connsiteX27" fmla="*/ 1119116 w 1517555"/>
                  <a:gd name="connsiteY27" fmla="*/ 1759997 h 1923770"/>
                  <a:gd name="connsiteX28" fmla="*/ 1064525 w 1517555"/>
                  <a:gd name="connsiteY28" fmla="*/ 1787292 h 1923770"/>
                  <a:gd name="connsiteX29" fmla="*/ 1023582 w 1517555"/>
                  <a:gd name="connsiteY29" fmla="*/ 1814588 h 1923770"/>
                  <a:gd name="connsiteX30" fmla="*/ 914400 w 1517555"/>
                  <a:gd name="connsiteY30" fmla="*/ 1828236 h 1923770"/>
                  <a:gd name="connsiteX31" fmla="*/ 832513 w 1517555"/>
                  <a:gd name="connsiteY31" fmla="*/ 1882827 h 1923770"/>
                  <a:gd name="connsiteX32" fmla="*/ 791570 w 1517555"/>
                  <a:gd name="connsiteY32" fmla="*/ 1910122 h 1923770"/>
                  <a:gd name="connsiteX33" fmla="*/ 764275 w 1517555"/>
                  <a:gd name="connsiteY33" fmla="*/ 1923770 h 1923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1517555" h="1923770">
                    <a:moveTo>
                      <a:pt x="0" y="26731"/>
                    </a:moveTo>
                    <a:cubicBezTo>
                      <a:pt x="73317" y="2293"/>
                      <a:pt x="61587" y="0"/>
                      <a:pt x="177421" y="26731"/>
                    </a:cubicBezTo>
                    <a:cubicBezTo>
                      <a:pt x="193404" y="30419"/>
                      <a:pt x="204123" y="45889"/>
                      <a:pt x="218364" y="54027"/>
                    </a:cubicBezTo>
                    <a:cubicBezTo>
                      <a:pt x="265582" y="81009"/>
                      <a:pt x="267967" y="79659"/>
                      <a:pt x="313899" y="94970"/>
                    </a:cubicBezTo>
                    <a:cubicBezTo>
                      <a:pt x="399731" y="152193"/>
                      <a:pt x="307651" y="97436"/>
                      <a:pt x="464024" y="149561"/>
                    </a:cubicBezTo>
                    <a:lnTo>
                      <a:pt x="545910" y="176857"/>
                    </a:lnTo>
                    <a:cubicBezTo>
                      <a:pt x="559558" y="190505"/>
                      <a:pt x="574498" y="202973"/>
                      <a:pt x="586854" y="217800"/>
                    </a:cubicBezTo>
                    <a:cubicBezTo>
                      <a:pt x="681859" y="331805"/>
                      <a:pt x="535473" y="180069"/>
                      <a:pt x="655093" y="299686"/>
                    </a:cubicBezTo>
                    <a:cubicBezTo>
                      <a:pt x="681661" y="379395"/>
                      <a:pt x="647952" y="306193"/>
                      <a:pt x="709684" y="367925"/>
                    </a:cubicBezTo>
                    <a:cubicBezTo>
                      <a:pt x="725768" y="384009"/>
                      <a:pt x="732430" y="408868"/>
                      <a:pt x="750627" y="422516"/>
                    </a:cubicBezTo>
                    <a:cubicBezTo>
                      <a:pt x="763682" y="432307"/>
                      <a:pt x="835873" y="455481"/>
                      <a:pt x="859809" y="463460"/>
                    </a:cubicBezTo>
                    <a:cubicBezTo>
                      <a:pt x="902496" y="497609"/>
                      <a:pt x="1020749" y="583972"/>
                      <a:pt x="1064525" y="640881"/>
                    </a:cubicBezTo>
                    <a:cubicBezTo>
                      <a:pt x="1090692" y="674899"/>
                      <a:pt x="1110683" y="713262"/>
                      <a:pt x="1132764" y="750063"/>
                    </a:cubicBezTo>
                    <a:cubicBezTo>
                      <a:pt x="1188513" y="842975"/>
                      <a:pt x="1165319" y="793134"/>
                      <a:pt x="1201003" y="900188"/>
                    </a:cubicBezTo>
                    <a:cubicBezTo>
                      <a:pt x="1205552" y="913836"/>
                      <a:pt x="1201784" y="934697"/>
                      <a:pt x="1214651" y="941131"/>
                    </a:cubicBezTo>
                    <a:lnTo>
                      <a:pt x="1269242" y="968427"/>
                    </a:lnTo>
                    <a:cubicBezTo>
                      <a:pt x="1363745" y="1110183"/>
                      <a:pt x="1321603" y="1051891"/>
                      <a:pt x="1392072" y="1145848"/>
                    </a:cubicBezTo>
                    <a:lnTo>
                      <a:pt x="1433015" y="1268678"/>
                    </a:lnTo>
                    <a:cubicBezTo>
                      <a:pt x="1437564" y="1282326"/>
                      <a:pt x="1443174" y="1295665"/>
                      <a:pt x="1446663" y="1309621"/>
                    </a:cubicBezTo>
                    <a:cubicBezTo>
                      <a:pt x="1451212" y="1327818"/>
                      <a:pt x="1454920" y="1346246"/>
                      <a:pt x="1460310" y="1364212"/>
                    </a:cubicBezTo>
                    <a:cubicBezTo>
                      <a:pt x="1468578" y="1391770"/>
                      <a:pt x="1487606" y="1446098"/>
                      <a:pt x="1487606" y="1446098"/>
                    </a:cubicBezTo>
                    <a:cubicBezTo>
                      <a:pt x="1492155" y="1473394"/>
                      <a:pt x="1495827" y="1500850"/>
                      <a:pt x="1501254" y="1527985"/>
                    </a:cubicBezTo>
                    <a:cubicBezTo>
                      <a:pt x="1504933" y="1546378"/>
                      <a:pt x="1517555" y="1564007"/>
                      <a:pt x="1514902" y="1582576"/>
                    </a:cubicBezTo>
                    <a:cubicBezTo>
                      <a:pt x="1512582" y="1598814"/>
                      <a:pt x="1496705" y="1609871"/>
                      <a:pt x="1487606" y="1623519"/>
                    </a:cubicBezTo>
                    <a:cubicBezTo>
                      <a:pt x="1483057" y="1637167"/>
                      <a:pt x="1487315" y="1659120"/>
                      <a:pt x="1473958" y="1664463"/>
                    </a:cubicBezTo>
                    <a:cubicBezTo>
                      <a:pt x="1466168" y="1667579"/>
                      <a:pt x="1390563" y="1641213"/>
                      <a:pt x="1378424" y="1637167"/>
                    </a:cubicBezTo>
                    <a:cubicBezTo>
                      <a:pt x="1356204" y="1640870"/>
                      <a:pt x="1284393" y="1648464"/>
                      <a:pt x="1255594" y="1664463"/>
                    </a:cubicBezTo>
                    <a:cubicBezTo>
                      <a:pt x="1106229" y="1747445"/>
                      <a:pt x="1233618" y="1688435"/>
                      <a:pt x="1119116" y="1759997"/>
                    </a:cubicBezTo>
                    <a:cubicBezTo>
                      <a:pt x="1101864" y="1770780"/>
                      <a:pt x="1082189" y="1777198"/>
                      <a:pt x="1064525" y="1787292"/>
                    </a:cubicBezTo>
                    <a:cubicBezTo>
                      <a:pt x="1050284" y="1795430"/>
                      <a:pt x="1039407" y="1810272"/>
                      <a:pt x="1023582" y="1814588"/>
                    </a:cubicBezTo>
                    <a:cubicBezTo>
                      <a:pt x="988197" y="1824239"/>
                      <a:pt x="950794" y="1823687"/>
                      <a:pt x="914400" y="1828236"/>
                    </a:cubicBezTo>
                    <a:lnTo>
                      <a:pt x="832513" y="1882827"/>
                    </a:lnTo>
                    <a:cubicBezTo>
                      <a:pt x="818865" y="1891925"/>
                      <a:pt x="806241" y="1902786"/>
                      <a:pt x="791570" y="1910122"/>
                    </a:cubicBezTo>
                    <a:lnTo>
                      <a:pt x="764275" y="1923770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Стрелка вправо 13"/>
              <p:cNvSpPr/>
              <p:nvPr/>
            </p:nvSpPr>
            <p:spPr>
              <a:xfrm>
                <a:off x="7072330" y="2143116"/>
                <a:ext cx="1571636" cy="928694"/>
              </a:xfrm>
              <a:prstGeom prst="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Стрелка вправо 14"/>
              <p:cNvSpPr/>
              <p:nvPr/>
            </p:nvSpPr>
            <p:spPr>
              <a:xfrm>
                <a:off x="142844" y="4429132"/>
                <a:ext cx="1357322" cy="857256"/>
              </a:xfrm>
              <a:prstGeom prst="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ru-RU" sz="2400" dirty="0"/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>
                <a:off x="1214414" y="3786190"/>
                <a:ext cx="1816712" cy="1583140"/>
              </a:xfrm>
              <a:custGeom>
                <a:avLst/>
                <a:gdLst>
                  <a:gd name="connsiteX0" fmla="*/ 1560 w 1816712"/>
                  <a:gd name="connsiteY0" fmla="*/ 1583140 h 1583140"/>
                  <a:gd name="connsiteX1" fmla="*/ 69798 w 1816712"/>
                  <a:gd name="connsiteY1" fmla="*/ 1528549 h 1583140"/>
                  <a:gd name="connsiteX2" fmla="*/ 206276 w 1816712"/>
                  <a:gd name="connsiteY2" fmla="*/ 1433015 h 1583140"/>
                  <a:gd name="connsiteX3" fmla="*/ 247219 w 1816712"/>
                  <a:gd name="connsiteY3" fmla="*/ 1364776 h 1583140"/>
                  <a:gd name="connsiteX4" fmla="*/ 260867 w 1816712"/>
                  <a:gd name="connsiteY4" fmla="*/ 1323833 h 1583140"/>
                  <a:gd name="connsiteX5" fmla="*/ 301810 w 1816712"/>
                  <a:gd name="connsiteY5" fmla="*/ 1269242 h 1583140"/>
                  <a:gd name="connsiteX6" fmla="*/ 342754 w 1816712"/>
                  <a:gd name="connsiteY6" fmla="*/ 1173708 h 1583140"/>
                  <a:gd name="connsiteX7" fmla="*/ 356401 w 1816712"/>
                  <a:gd name="connsiteY7" fmla="*/ 1119117 h 1583140"/>
                  <a:gd name="connsiteX8" fmla="*/ 329106 w 1816712"/>
                  <a:gd name="connsiteY8" fmla="*/ 928048 h 1583140"/>
                  <a:gd name="connsiteX9" fmla="*/ 274515 w 1816712"/>
                  <a:gd name="connsiteY9" fmla="*/ 846161 h 1583140"/>
                  <a:gd name="connsiteX10" fmla="*/ 274515 w 1816712"/>
                  <a:gd name="connsiteY10" fmla="*/ 627797 h 1583140"/>
                  <a:gd name="connsiteX11" fmla="*/ 301810 w 1816712"/>
                  <a:gd name="connsiteY11" fmla="*/ 532263 h 1583140"/>
                  <a:gd name="connsiteX12" fmla="*/ 342754 w 1816712"/>
                  <a:gd name="connsiteY12" fmla="*/ 504967 h 1583140"/>
                  <a:gd name="connsiteX13" fmla="*/ 397345 w 1816712"/>
                  <a:gd name="connsiteY13" fmla="*/ 464024 h 1583140"/>
                  <a:gd name="connsiteX14" fmla="*/ 451936 w 1816712"/>
                  <a:gd name="connsiteY14" fmla="*/ 436728 h 1583140"/>
                  <a:gd name="connsiteX15" fmla="*/ 492879 w 1816712"/>
                  <a:gd name="connsiteY15" fmla="*/ 409433 h 1583140"/>
                  <a:gd name="connsiteX16" fmla="*/ 561118 w 1816712"/>
                  <a:gd name="connsiteY16" fmla="*/ 313899 h 1583140"/>
                  <a:gd name="connsiteX17" fmla="*/ 574766 w 1816712"/>
                  <a:gd name="connsiteY17" fmla="*/ 272955 h 1583140"/>
                  <a:gd name="connsiteX18" fmla="*/ 602061 w 1816712"/>
                  <a:gd name="connsiteY18" fmla="*/ 136478 h 1583140"/>
                  <a:gd name="connsiteX19" fmla="*/ 697596 w 1816712"/>
                  <a:gd name="connsiteY19" fmla="*/ 0 h 1583140"/>
                  <a:gd name="connsiteX20" fmla="*/ 793130 w 1816712"/>
                  <a:gd name="connsiteY20" fmla="*/ 13648 h 1583140"/>
                  <a:gd name="connsiteX21" fmla="*/ 834073 w 1816712"/>
                  <a:gd name="connsiteY21" fmla="*/ 54591 h 1583140"/>
                  <a:gd name="connsiteX22" fmla="*/ 956903 w 1816712"/>
                  <a:gd name="connsiteY22" fmla="*/ 95534 h 1583140"/>
                  <a:gd name="connsiteX23" fmla="*/ 1038790 w 1816712"/>
                  <a:gd name="connsiteY23" fmla="*/ 122830 h 1583140"/>
                  <a:gd name="connsiteX24" fmla="*/ 1079733 w 1816712"/>
                  <a:gd name="connsiteY24" fmla="*/ 136478 h 1583140"/>
                  <a:gd name="connsiteX25" fmla="*/ 1325393 w 1816712"/>
                  <a:gd name="connsiteY25" fmla="*/ 122830 h 1583140"/>
                  <a:gd name="connsiteX26" fmla="*/ 1393631 w 1816712"/>
                  <a:gd name="connsiteY26" fmla="*/ 136478 h 1583140"/>
                  <a:gd name="connsiteX27" fmla="*/ 1434575 w 1816712"/>
                  <a:gd name="connsiteY27" fmla="*/ 191069 h 1583140"/>
                  <a:gd name="connsiteX28" fmla="*/ 1448222 w 1816712"/>
                  <a:gd name="connsiteY28" fmla="*/ 259308 h 1583140"/>
                  <a:gd name="connsiteX29" fmla="*/ 1448222 w 1816712"/>
                  <a:gd name="connsiteY29" fmla="*/ 736979 h 1583140"/>
                  <a:gd name="connsiteX30" fmla="*/ 1461870 w 1816712"/>
                  <a:gd name="connsiteY30" fmla="*/ 777922 h 1583140"/>
                  <a:gd name="connsiteX31" fmla="*/ 1489166 w 1816712"/>
                  <a:gd name="connsiteY31" fmla="*/ 818866 h 1583140"/>
                  <a:gd name="connsiteX32" fmla="*/ 1516461 w 1816712"/>
                  <a:gd name="connsiteY32" fmla="*/ 955343 h 1583140"/>
                  <a:gd name="connsiteX33" fmla="*/ 1543757 w 1816712"/>
                  <a:gd name="connsiteY33" fmla="*/ 1064525 h 1583140"/>
                  <a:gd name="connsiteX34" fmla="*/ 1557404 w 1816712"/>
                  <a:gd name="connsiteY34" fmla="*/ 1119117 h 1583140"/>
                  <a:gd name="connsiteX35" fmla="*/ 1571052 w 1816712"/>
                  <a:gd name="connsiteY35" fmla="*/ 1160060 h 1583140"/>
                  <a:gd name="connsiteX36" fmla="*/ 1584700 w 1816712"/>
                  <a:gd name="connsiteY36" fmla="*/ 1214651 h 1583140"/>
                  <a:gd name="connsiteX37" fmla="*/ 1611996 w 1816712"/>
                  <a:gd name="connsiteY37" fmla="*/ 1255594 h 1583140"/>
                  <a:gd name="connsiteX38" fmla="*/ 1652939 w 1816712"/>
                  <a:gd name="connsiteY38" fmla="*/ 1337481 h 1583140"/>
                  <a:gd name="connsiteX39" fmla="*/ 1693882 w 1816712"/>
                  <a:gd name="connsiteY39" fmla="*/ 1378424 h 1583140"/>
                  <a:gd name="connsiteX40" fmla="*/ 1762121 w 1816712"/>
                  <a:gd name="connsiteY40" fmla="*/ 1460311 h 1583140"/>
                  <a:gd name="connsiteX41" fmla="*/ 1803064 w 1816712"/>
                  <a:gd name="connsiteY41" fmla="*/ 1542197 h 1583140"/>
                  <a:gd name="connsiteX42" fmla="*/ 1816712 w 1816712"/>
                  <a:gd name="connsiteY42" fmla="*/ 1542197 h 1583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1816712" h="1583140">
                    <a:moveTo>
                      <a:pt x="1560" y="1583140"/>
                    </a:moveTo>
                    <a:cubicBezTo>
                      <a:pt x="51993" y="1507490"/>
                      <a:pt x="0" y="1567326"/>
                      <a:pt x="69798" y="1528549"/>
                    </a:cubicBezTo>
                    <a:cubicBezTo>
                      <a:pt x="113005" y="1504545"/>
                      <a:pt x="165383" y="1463684"/>
                      <a:pt x="206276" y="1433015"/>
                    </a:cubicBezTo>
                    <a:cubicBezTo>
                      <a:pt x="219924" y="1410269"/>
                      <a:pt x="235356" y="1388502"/>
                      <a:pt x="247219" y="1364776"/>
                    </a:cubicBezTo>
                    <a:cubicBezTo>
                      <a:pt x="253653" y="1351909"/>
                      <a:pt x="253730" y="1336323"/>
                      <a:pt x="260867" y="1323833"/>
                    </a:cubicBezTo>
                    <a:cubicBezTo>
                      <a:pt x="272152" y="1304084"/>
                      <a:pt x="289755" y="1288531"/>
                      <a:pt x="301810" y="1269242"/>
                    </a:cubicBezTo>
                    <a:cubicBezTo>
                      <a:pt x="320964" y="1238596"/>
                      <a:pt x="332979" y="1207922"/>
                      <a:pt x="342754" y="1173708"/>
                    </a:cubicBezTo>
                    <a:cubicBezTo>
                      <a:pt x="347907" y="1155673"/>
                      <a:pt x="351852" y="1137314"/>
                      <a:pt x="356401" y="1119117"/>
                    </a:cubicBezTo>
                    <a:cubicBezTo>
                      <a:pt x="354907" y="1102685"/>
                      <a:pt x="354792" y="974283"/>
                      <a:pt x="329106" y="928048"/>
                    </a:cubicBezTo>
                    <a:cubicBezTo>
                      <a:pt x="313174" y="899371"/>
                      <a:pt x="274515" y="846161"/>
                      <a:pt x="274515" y="846161"/>
                    </a:cubicBezTo>
                    <a:cubicBezTo>
                      <a:pt x="249316" y="745367"/>
                      <a:pt x="254241" y="789988"/>
                      <a:pt x="274515" y="627797"/>
                    </a:cubicBezTo>
                    <a:cubicBezTo>
                      <a:pt x="274878" y="624894"/>
                      <a:pt x="295097" y="540654"/>
                      <a:pt x="301810" y="532263"/>
                    </a:cubicBezTo>
                    <a:cubicBezTo>
                      <a:pt x="312057" y="519455"/>
                      <a:pt x="329406" y="514501"/>
                      <a:pt x="342754" y="504967"/>
                    </a:cubicBezTo>
                    <a:cubicBezTo>
                      <a:pt x="361263" y="491746"/>
                      <a:pt x="378056" y="476079"/>
                      <a:pt x="397345" y="464024"/>
                    </a:cubicBezTo>
                    <a:cubicBezTo>
                      <a:pt x="414597" y="453241"/>
                      <a:pt x="434272" y="446822"/>
                      <a:pt x="451936" y="436728"/>
                    </a:cubicBezTo>
                    <a:cubicBezTo>
                      <a:pt x="466177" y="428590"/>
                      <a:pt x="479231" y="418531"/>
                      <a:pt x="492879" y="409433"/>
                    </a:cubicBezTo>
                    <a:cubicBezTo>
                      <a:pt x="502148" y="397074"/>
                      <a:pt x="551142" y="333851"/>
                      <a:pt x="561118" y="313899"/>
                    </a:cubicBezTo>
                    <a:cubicBezTo>
                      <a:pt x="567552" y="301032"/>
                      <a:pt x="570217" y="286603"/>
                      <a:pt x="574766" y="272955"/>
                    </a:cubicBezTo>
                    <a:cubicBezTo>
                      <a:pt x="578157" y="249216"/>
                      <a:pt x="583737" y="169462"/>
                      <a:pt x="602061" y="136478"/>
                    </a:cubicBezTo>
                    <a:cubicBezTo>
                      <a:pt x="626068" y="93266"/>
                      <a:pt x="666924" y="40896"/>
                      <a:pt x="697596" y="0"/>
                    </a:cubicBezTo>
                    <a:cubicBezTo>
                      <a:pt x="729441" y="4549"/>
                      <a:pt x="763263" y="1701"/>
                      <a:pt x="793130" y="13648"/>
                    </a:cubicBezTo>
                    <a:cubicBezTo>
                      <a:pt x="811050" y="20816"/>
                      <a:pt x="817706" y="44362"/>
                      <a:pt x="834073" y="54591"/>
                    </a:cubicBezTo>
                    <a:cubicBezTo>
                      <a:pt x="876178" y="80907"/>
                      <a:pt x="911887" y="82029"/>
                      <a:pt x="956903" y="95534"/>
                    </a:cubicBezTo>
                    <a:cubicBezTo>
                      <a:pt x="984462" y="103802"/>
                      <a:pt x="1011494" y="113731"/>
                      <a:pt x="1038790" y="122830"/>
                    </a:cubicBezTo>
                    <a:lnTo>
                      <a:pt x="1079733" y="136478"/>
                    </a:lnTo>
                    <a:cubicBezTo>
                      <a:pt x="1161620" y="131929"/>
                      <a:pt x="1243380" y="122830"/>
                      <a:pt x="1325393" y="122830"/>
                    </a:cubicBezTo>
                    <a:cubicBezTo>
                      <a:pt x="1348589" y="122830"/>
                      <a:pt x="1373960" y="124184"/>
                      <a:pt x="1393631" y="136478"/>
                    </a:cubicBezTo>
                    <a:cubicBezTo>
                      <a:pt x="1412920" y="148534"/>
                      <a:pt x="1420927" y="172872"/>
                      <a:pt x="1434575" y="191069"/>
                    </a:cubicBezTo>
                    <a:cubicBezTo>
                      <a:pt x="1439124" y="213815"/>
                      <a:pt x="1448222" y="236111"/>
                      <a:pt x="1448222" y="259308"/>
                    </a:cubicBezTo>
                    <a:cubicBezTo>
                      <a:pt x="1448222" y="624933"/>
                      <a:pt x="1412809" y="382842"/>
                      <a:pt x="1448222" y="736979"/>
                    </a:cubicBezTo>
                    <a:cubicBezTo>
                      <a:pt x="1449653" y="751294"/>
                      <a:pt x="1455436" y="765055"/>
                      <a:pt x="1461870" y="777922"/>
                    </a:cubicBezTo>
                    <a:cubicBezTo>
                      <a:pt x="1469206" y="792593"/>
                      <a:pt x="1480067" y="805218"/>
                      <a:pt x="1489166" y="818866"/>
                    </a:cubicBezTo>
                    <a:cubicBezTo>
                      <a:pt x="1519999" y="911370"/>
                      <a:pt x="1485094" y="798513"/>
                      <a:pt x="1516461" y="955343"/>
                    </a:cubicBezTo>
                    <a:cubicBezTo>
                      <a:pt x="1523818" y="992129"/>
                      <a:pt x="1534659" y="1028131"/>
                      <a:pt x="1543757" y="1064525"/>
                    </a:cubicBezTo>
                    <a:cubicBezTo>
                      <a:pt x="1548306" y="1082722"/>
                      <a:pt x="1551472" y="1101322"/>
                      <a:pt x="1557404" y="1119117"/>
                    </a:cubicBezTo>
                    <a:cubicBezTo>
                      <a:pt x="1561953" y="1132765"/>
                      <a:pt x="1567100" y="1146228"/>
                      <a:pt x="1571052" y="1160060"/>
                    </a:cubicBezTo>
                    <a:cubicBezTo>
                      <a:pt x="1576205" y="1178095"/>
                      <a:pt x="1577311" y="1197411"/>
                      <a:pt x="1584700" y="1214651"/>
                    </a:cubicBezTo>
                    <a:cubicBezTo>
                      <a:pt x="1591161" y="1229727"/>
                      <a:pt x="1602897" y="1241946"/>
                      <a:pt x="1611996" y="1255594"/>
                    </a:cubicBezTo>
                    <a:cubicBezTo>
                      <a:pt x="1625674" y="1296630"/>
                      <a:pt x="1623542" y="1302204"/>
                      <a:pt x="1652939" y="1337481"/>
                    </a:cubicBezTo>
                    <a:cubicBezTo>
                      <a:pt x="1665295" y="1352308"/>
                      <a:pt x="1681526" y="1363597"/>
                      <a:pt x="1693882" y="1378424"/>
                    </a:cubicBezTo>
                    <a:cubicBezTo>
                      <a:pt x="1788894" y="1492437"/>
                      <a:pt x="1642497" y="1340684"/>
                      <a:pt x="1762121" y="1460311"/>
                    </a:cubicBezTo>
                    <a:cubicBezTo>
                      <a:pt x="1773221" y="1493610"/>
                      <a:pt x="1776609" y="1515742"/>
                      <a:pt x="1803064" y="1542197"/>
                    </a:cubicBezTo>
                    <a:cubicBezTo>
                      <a:pt x="1806281" y="1545414"/>
                      <a:pt x="1812163" y="1542197"/>
                      <a:pt x="1816712" y="1542197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олилиния 18"/>
              <p:cNvSpPr/>
              <p:nvPr/>
            </p:nvSpPr>
            <p:spPr>
              <a:xfrm rot="291476">
                <a:off x="1285852" y="5286388"/>
                <a:ext cx="1787857" cy="232012"/>
              </a:xfrm>
              <a:custGeom>
                <a:avLst/>
                <a:gdLst>
                  <a:gd name="connsiteX0" fmla="*/ 0 w 1787857"/>
                  <a:gd name="connsiteY0" fmla="*/ 95534 h 232012"/>
                  <a:gd name="connsiteX1" fmla="*/ 204717 w 1787857"/>
                  <a:gd name="connsiteY1" fmla="*/ 109182 h 232012"/>
                  <a:gd name="connsiteX2" fmla="*/ 245660 w 1787857"/>
                  <a:gd name="connsiteY2" fmla="*/ 136477 h 232012"/>
                  <a:gd name="connsiteX3" fmla="*/ 368490 w 1787857"/>
                  <a:gd name="connsiteY3" fmla="*/ 177421 h 232012"/>
                  <a:gd name="connsiteX4" fmla="*/ 409433 w 1787857"/>
                  <a:gd name="connsiteY4" fmla="*/ 204716 h 232012"/>
                  <a:gd name="connsiteX5" fmla="*/ 491320 w 1787857"/>
                  <a:gd name="connsiteY5" fmla="*/ 232012 h 232012"/>
                  <a:gd name="connsiteX6" fmla="*/ 723332 w 1787857"/>
                  <a:gd name="connsiteY6" fmla="*/ 204716 h 232012"/>
                  <a:gd name="connsiteX7" fmla="*/ 764275 w 1787857"/>
                  <a:gd name="connsiteY7" fmla="*/ 191068 h 232012"/>
                  <a:gd name="connsiteX8" fmla="*/ 846161 w 1787857"/>
                  <a:gd name="connsiteY8" fmla="*/ 136477 h 232012"/>
                  <a:gd name="connsiteX9" fmla="*/ 968991 w 1787857"/>
                  <a:gd name="connsiteY9" fmla="*/ 81886 h 232012"/>
                  <a:gd name="connsiteX10" fmla="*/ 1064526 w 1787857"/>
                  <a:gd name="connsiteY10" fmla="*/ 54591 h 232012"/>
                  <a:gd name="connsiteX11" fmla="*/ 1173708 w 1787857"/>
                  <a:gd name="connsiteY11" fmla="*/ 13648 h 232012"/>
                  <a:gd name="connsiteX12" fmla="*/ 1228299 w 1787857"/>
                  <a:gd name="connsiteY12" fmla="*/ 0 h 232012"/>
                  <a:gd name="connsiteX13" fmla="*/ 1787857 w 1787857"/>
                  <a:gd name="connsiteY13" fmla="*/ 13648 h 232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787857" h="232012">
                    <a:moveTo>
                      <a:pt x="0" y="95534"/>
                    </a:moveTo>
                    <a:cubicBezTo>
                      <a:pt x="68239" y="100083"/>
                      <a:pt x="137257" y="97939"/>
                      <a:pt x="204717" y="109182"/>
                    </a:cubicBezTo>
                    <a:cubicBezTo>
                      <a:pt x="220896" y="111879"/>
                      <a:pt x="230989" y="129142"/>
                      <a:pt x="245660" y="136477"/>
                    </a:cubicBezTo>
                    <a:cubicBezTo>
                      <a:pt x="297054" y="162174"/>
                      <a:pt x="316363" y="164389"/>
                      <a:pt x="368490" y="177421"/>
                    </a:cubicBezTo>
                    <a:cubicBezTo>
                      <a:pt x="382138" y="186519"/>
                      <a:pt x="394444" y="198054"/>
                      <a:pt x="409433" y="204716"/>
                    </a:cubicBezTo>
                    <a:cubicBezTo>
                      <a:pt x="435725" y="216401"/>
                      <a:pt x="491320" y="232012"/>
                      <a:pt x="491320" y="232012"/>
                    </a:cubicBezTo>
                    <a:cubicBezTo>
                      <a:pt x="626786" y="221591"/>
                      <a:pt x="630378" y="231275"/>
                      <a:pt x="723332" y="204716"/>
                    </a:cubicBezTo>
                    <a:cubicBezTo>
                      <a:pt x="737164" y="200764"/>
                      <a:pt x="751699" y="198054"/>
                      <a:pt x="764275" y="191068"/>
                    </a:cubicBezTo>
                    <a:cubicBezTo>
                      <a:pt x="792952" y="175136"/>
                      <a:pt x="815039" y="146851"/>
                      <a:pt x="846161" y="136477"/>
                    </a:cubicBezTo>
                    <a:cubicBezTo>
                      <a:pt x="1057435" y="66054"/>
                      <a:pt x="839218" y="146772"/>
                      <a:pt x="968991" y="81886"/>
                    </a:cubicBezTo>
                    <a:cubicBezTo>
                      <a:pt x="990800" y="70982"/>
                      <a:pt x="1044129" y="60419"/>
                      <a:pt x="1064526" y="54591"/>
                    </a:cubicBezTo>
                    <a:cubicBezTo>
                      <a:pt x="1131598" y="35427"/>
                      <a:pt x="1087194" y="42486"/>
                      <a:pt x="1173708" y="13648"/>
                    </a:cubicBezTo>
                    <a:cubicBezTo>
                      <a:pt x="1191503" y="7717"/>
                      <a:pt x="1210102" y="4549"/>
                      <a:pt x="1228299" y="0"/>
                    </a:cubicBezTo>
                    <a:cubicBezTo>
                      <a:pt x="1414813" y="4782"/>
                      <a:pt x="1601282" y="13648"/>
                      <a:pt x="1787857" y="13648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>
                <a:off x="2643174" y="3929066"/>
                <a:ext cx="900752" cy="1362425"/>
              </a:xfrm>
              <a:custGeom>
                <a:avLst/>
                <a:gdLst>
                  <a:gd name="connsiteX0" fmla="*/ 0 w 900752"/>
                  <a:gd name="connsiteY0" fmla="*/ 1226 h 1362425"/>
                  <a:gd name="connsiteX1" fmla="*/ 218364 w 900752"/>
                  <a:gd name="connsiteY1" fmla="*/ 14874 h 1362425"/>
                  <a:gd name="connsiteX2" fmla="*/ 327546 w 900752"/>
                  <a:gd name="connsiteY2" fmla="*/ 69465 h 1362425"/>
                  <a:gd name="connsiteX3" fmla="*/ 436728 w 900752"/>
                  <a:gd name="connsiteY3" fmla="*/ 205943 h 1362425"/>
                  <a:gd name="connsiteX4" fmla="*/ 477671 w 900752"/>
                  <a:gd name="connsiteY4" fmla="*/ 260534 h 1362425"/>
                  <a:gd name="connsiteX5" fmla="*/ 532263 w 900752"/>
                  <a:gd name="connsiteY5" fmla="*/ 369716 h 1362425"/>
                  <a:gd name="connsiteX6" fmla="*/ 545910 w 900752"/>
                  <a:gd name="connsiteY6" fmla="*/ 424307 h 1362425"/>
                  <a:gd name="connsiteX7" fmla="*/ 573206 w 900752"/>
                  <a:gd name="connsiteY7" fmla="*/ 465250 h 1362425"/>
                  <a:gd name="connsiteX8" fmla="*/ 586854 w 900752"/>
                  <a:gd name="connsiteY8" fmla="*/ 533489 h 1362425"/>
                  <a:gd name="connsiteX9" fmla="*/ 600501 w 900752"/>
                  <a:gd name="connsiteY9" fmla="*/ 588080 h 1362425"/>
                  <a:gd name="connsiteX10" fmla="*/ 627797 w 900752"/>
                  <a:gd name="connsiteY10" fmla="*/ 751853 h 1362425"/>
                  <a:gd name="connsiteX11" fmla="*/ 655092 w 900752"/>
                  <a:gd name="connsiteY11" fmla="*/ 942922 h 1362425"/>
                  <a:gd name="connsiteX12" fmla="*/ 682388 w 900752"/>
                  <a:gd name="connsiteY12" fmla="*/ 1052104 h 1362425"/>
                  <a:gd name="connsiteX13" fmla="*/ 791570 w 900752"/>
                  <a:gd name="connsiteY13" fmla="*/ 1161286 h 1362425"/>
                  <a:gd name="connsiteX14" fmla="*/ 846161 w 900752"/>
                  <a:gd name="connsiteY14" fmla="*/ 1215877 h 1362425"/>
                  <a:gd name="connsiteX15" fmla="*/ 900752 w 900752"/>
                  <a:gd name="connsiteY15" fmla="*/ 1297764 h 1362425"/>
                  <a:gd name="connsiteX16" fmla="*/ 736979 w 900752"/>
                  <a:gd name="connsiteY16" fmla="*/ 1311411 h 1362425"/>
                  <a:gd name="connsiteX17" fmla="*/ 545910 w 900752"/>
                  <a:gd name="connsiteY17" fmla="*/ 1338707 h 1362425"/>
                  <a:gd name="connsiteX18" fmla="*/ 409433 w 900752"/>
                  <a:gd name="connsiteY18" fmla="*/ 1352355 h 136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00752" h="1362425">
                    <a:moveTo>
                      <a:pt x="0" y="1226"/>
                    </a:moveTo>
                    <a:cubicBezTo>
                      <a:pt x="72788" y="5775"/>
                      <a:pt x="146967" y="0"/>
                      <a:pt x="218364" y="14874"/>
                    </a:cubicBezTo>
                    <a:cubicBezTo>
                      <a:pt x="258198" y="23173"/>
                      <a:pt x="327546" y="69465"/>
                      <a:pt x="327546" y="69465"/>
                    </a:cubicBezTo>
                    <a:cubicBezTo>
                      <a:pt x="480182" y="222101"/>
                      <a:pt x="362464" y="87119"/>
                      <a:pt x="436728" y="205943"/>
                    </a:cubicBezTo>
                    <a:cubicBezTo>
                      <a:pt x="448783" y="225232"/>
                      <a:pt x="466210" y="240886"/>
                      <a:pt x="477671" y="260534"/>
                    </a:cubicBezTo>
                    <a:cubicBezTo>
                      <a:pt x="498174" y="295681"/>
                      <a:pt x="532263" y="369716"/>
                      <a:pt x="532263" y="369716"/>
                    </a:cubicBezTo>
                    <a:cubicBezTo>
                      <a:pt x="536812" y="387913"/>
                      <a:pt x="538521" y="407067"/>
                      <a:pt x="545910" y="424307"/>
                    </a:cubicBezTo>
                    <a:cubicBezTo>
                      <a:pt x="552371" y="439383"/>
                      <a:pt x="567447" y="449892"/>
                      <a:pt x="573206" y="465250"/>
                    </a:cubicBezTo>
                    <a:cubicBezTo>
                      <a:pt x="581351" y="486970"/>
                      <a:pt x="581822" y="510845"/>
                      <a:pt x="586854" y="533489"/>
                    </a:cubicBezTo>
                    <a:cubicBezTo>
                      <a:pt x="590923" y="551799"/>
                      <a:pt x="597417" y="569578"/>
                      <a:pt x="600501" y="588080"/>
                    </a:cubicBezTo>
                    <a:cubicBezTo>
                      <a:pt x="632447" y="779757"/>
                      <a:pt x="597086" y="629010"/>
                      <a:pt x="627797" y="751853"/>
                    </a:cubicBezTo>
                    <a:cubicBezTo>
                      <a:pt x="638493" y="848111"/>
                      <a:pt x="636471" y="862232"/>
                      <a:pt x="655092" y="942922"/>
                    </a:cubicBezTo>
                    <a:cubicBezTo>
                      <a:pt x="663527" y="979475"/>
                      <a:pt x="655862" y="1025578"/>
                      <a:pt x="682388" y="1052104"/>
                    </a:cubicBezTo>
                    <a:lnTo>
                      <a:pt x="791570" y="1161286"/>
                    </a:lnTo>
                    <a:cubicBezTo>
                      <a:pt x="809767" y="1179483"/>
                      <a:pt x="831886" y="1194465"/>
                      <a:pt x="846161" y="1215877"/>
                    </a:cubicBezTo>
                    <a:lnTo>
                      <a:pt x="900752" y="1297764"/>
                    </a:lnTo>
                    <a:lnTo>
                      <a:pt x="736979" y="1311411"/>
                    </a:lnTo>
                    <a:cubicBezTo>
                      <a:pt x="651584" y="1319950"/>
                      <a:pt x="625311" y="1325473"/>
                      <a:pt x="545910" y="1338707"/>
                    </a:cubicBezTo>
                    <a:cubicBezTo>
                      <a:pt x="474757" y="1362425"/>
                      <a:pt x="519353" y="1352355"/>
                      <a:pt x="409433" y="1352355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TextBox 20">
                <a:hlinkClick r:id="rId5" action="ppaction://hlinksldjump"/>
              </p:cNvPr>
              <p:cNvSpPr txBox="1"/>
              <p:nvPr/>
            </p:nvSpPr>
            <p:spPr>
              <a:xfrm>
                <a:off x="1785918" y="4071942"/>
                <a:ext cx="738664" cy="1200329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ru-RU" sz="3600" dirty="0" smtClean="0"/>
                  <a:t>гора</a:t>
                </a:r>
                <a:endParaRPr lang="ru-RU" sz="3600" dirty="0"/>
              </a:p>
            </p:txBody>
          </p:sp>
          <p:sp>
            <p:nvSpPr>
              <p:cNvPr id="22" name="TextBox 21">
                <a:hlinkClick r:id="rId6" action="ppaction://hlinksldjump"/>
              </p:cNvPr>
              <p:cNvSpPr txBox="1"/>
              <p:nvPr/>
            </p:nvSpPr>
            <p:spPr>
              <a:xfrm rot="2748393">
                <a:off x="4662431" y="1199164"/>
                <a:ext cx="677108" cy="1786849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ru-RU" sz="3200" dirty="0" smtClean="0"/>
                  <a:t>  пещера</a:t>
                </a:r>
                <a:endParaRPr lang="ru-RU" sz="3200" dirty="0"/>
              </a:p>
            </p:txBody>
          </p:sp>
          <p:sp>
            <p:nvSpPr>
              <p:cNvPr id="23" name="Стрелка вправо 22">
                <a:hlinkClick r:id="rId7" action="ppaction://hlinksldjump"/>
              </p:cNvPr>
              <p:cNvSpPr/>
              <p:nvPr/>
            </p:nvSpPr>
            <p:spPr>
              <a:xfrm>
                <a:off x="3500430" y="4786322"/>
                <a:ext cx="1285884" cy="500066"/>
              </a:xfrm>
              <a:prstGeom prst="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ru-RU" dirty="0" smtClean="0"/>
                  <a:t>привал</a:t>
                </a:r>
                <a:endParaRPr lang="ru-RU" dirty="0"/>
              </a:p>
            </p:txBody>
          </p:sp>
          <p:pic>
            <p:nvPicPr>
              <p:cNvPr id="1026" name="Picture 2">
                <a:hlinkClick r:id="rId8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786314" y="3714752"/>
                <a:ext cx="1476375" cy="1819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pSp>
            <p:nvGrpSpPr>
              <p:cNvPr id="16" name="Group 4"/>
              <p:cNvGrpSpPr>
                <a:grpSpLocks noChangeAspect="1"/>
              </p:cNvGrpSpPr>
              <p:nvPr/>
            </p:nvGrpSpPr>
            <p:grpSpPr bwMode="auto">
              <a:xfrm>
                <a:off x="4857750" y="2428875"/>
                <a:ext cx="1128713" cy="911225"/>
                <a:chOff x="3060" y="1530"/>
                <a:chExt cx="711" cy="574"/>
              </a:xfrm>
            </p:grpSpPr>
            <p:sp>
              <p:nvSpPr>
                <p:cNvPr id="1027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3060" y="1530"/>
                  <a:ext cx="711" cy="5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29" name="Rectangle 5"/>
                <p:cNvSpPr>
                  <a:spLocks noChangeArrowheads="1"/>
                </p:cNvSpPr>
                <p:nvPr/>
              </p:nvSpPr>
              <p:spPr bwMode="auto">
                <a:xfrm>
                  <a:off x="3063" y="1531"/>
                  <a:ext cx="708" cy="573"/>
                </a:xfrm>
                <a:prstGeom prst="rect">
                  <a:avLst/>
                </a:prstGeom>
                <a:solidFill>
                  <a:srgbClr val="B7B77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0" name="Freeform 6"/>
                <p:cNvSpPr>
                  <a:spLocks/>
                </p:cNvSpPr>
                <p:nvPr/>
              </p:nvSpPr>
              <p:spPr bwMode="auto">
                <a:xfrm>
                  <a:off x="3066" y="1969"/>
                  <a:ext cx="702" cy="132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4" y="38"/>
                    </a:cxn>
                    <a:cxn ang="0">
                      <a:pos x="99" y="46"/>
                    </a:cxn>
                    <a:cxn ang="0">
                      <a:pos x="187" y="78"/>
                    </a:cxn>
                    <a:cxn ang="0">
                      <a:pos x="293" y="101"/>
                    </a:cxn>
                    <a:cxn ang="0">
                      <a:pos x="466" y="103"/>
                    </a:cxn>
                    <a:cxn ang="0">
                      <a:pos x="509" y="106"/>
                    </a:cxn>
                    <a:cxn ang="0">
                      <a:pos x="574" y="92"/>
                    </a:cxn>
                    <a:cxn ang="0">
                      <a:pos x="563" y="58"/>
                    </a:cxn>
                    <a:cxn ang="0">
                      <a:pos x="472" y="35"/>
                    </a:cxn>
                    <a:cxn ang="0">
                      <a:pos x="449" y="3"/>
                    </a:cxn>
                    <a:cxn ang="0">
                      <a:pos x="597" y="0"/>
                    </a:cxn>
                    <a:cxn ang="0">
                      <a:pos x="702" y="15"/>
                    </a:cxn>
                    <a:cxn ang="0">
                      <a:pos x="699" y="132"/>
                    </a:cxn>
                    <a:cxn ang="0">
                      <a:pos x="3" y="132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702" h="132">
                      <a:moveTo>
                        <a:pt x="0" y="38"/>
                      </a:moveTo>
                      <a:lnTo>
                        <a:pt x="34" y="38"/>
                      </a:lnTo>
                      <a:lnTo>
                        <a:pt x="99" y="46"/>
                      </a:lnTo>
                      <a:lnTo>
                        <a:pt x="187" y="78"/>
                      </a:lnTo>
                      <a:lnTo>
                        <a:pt x="293" y="101"/>
                      </a:lnTo>
                      <a:lnTo>
                        <a:pt x="466" y="103"/>
                      </a:lnTo>
                      <a:lnTo>
                        <a:pt x="509" y="106"/>
                      </a:lnTo>
                      <a:lnTo>
                        <a:pt x="574" y="92"/>
                      </a:lnTo>
                      <a:lnTo>
                        <a:pt x="563" y="58"/>
                      </a:lnTo>
                      <a:lnTo>
                        <a:pt x="472" y="35"/>
                      </a:lnTo>
                      <a:lnTo>
                        <a:pt x="449" y="3"/>
                      </a:lnTo>
                      <a:lnTo>
                        <a:pt x="597" y="0"/>
                      </a:lnTo>
                      <a:lnTo>
                        <a:pt x="702" y="15"/>
                      </a:lnTo>
                      <a:lnTo>
                        <a:pt x="699" y="132"/>
                      </a:lnTo>
                      <a:lnTo>
                        <a:pt x="3" y="132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919E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auto">
                <a:xfrm>
                  <a:off x="3060" y="1568"/>
                  <a:ext cx="708" cy="276"/>
                </a:xfrm>
                <a:custGeom>
                  <a:avLst/>
                  <a:gdLst/>
                  <a:ahLst/>
                  <a:cxnLst>
                    <a:cxn ang="0">
                      <a:pos x="629" y="15"/>
                    </a:cxn>
                    <a:cxn ang="0">
                      <a:pos x="651" y="14"/>
                    </a:cxn>
                    <a:cxn ang="0">
                      <a:pos x="668" y="16"/>
                    </a:cxn>
                    <a:cxn ang="0">
                      <a:pos x="691" y="12"/>
                    </a:cxn>
                    <a:cxn ang="0">
                      <a:pos x="705" y="20"/>
                    </a:cxn>
                    <a:cxn ang="0">
                      <a:pos x="705" y="32"/>
                    </a:cxn>
                    <a:cxn ang="0">
                      <a:pos x="674" y="42"/>
                    </a:cxn>
                    <a:cxn ang="0">
                      <a:pos x="646" y="65"/>
                    </a:cxn>
                    <a:cxn ang="0">
                      <a:pos x="603" y="75"/>
                    </a:cxn>
                    <a:cxn ang="0">
                      <a:pos x="563" y="75"/>
                    </a:cxn>
                    <a:cxn ang="0">
                      <a:pos x="580" y="101"/>
                    </a:cxn>
                    <a:cxn ang="0">
                      <a:pos x="612" y="104"/>
                    </a:cxn>
                    <a:cxn ang="0">
                      <a:pos x="569" y="118"/>
                    </a:cxn>
                    <a:cxn ang="0">
                      <a:pos x="407" y="87"/>
                    </a:cxn>
                    <a:cxn ang="0">
                      <a:pos x="364" y="78"/>
                    </a:cxn>
                    <a:cxn ang="0">
                      <a:pos x="316" y="78"/>
                    </a:cxn>
                    <a:cxn ang="0">
                      <a:pos x="356" y="61"/>
                    </a:cxn>
                    <a:cxn ang="0">
                      <a:pos x="404" y="52"/>
                    </a:cxn>
                    <a:cxn ang="0">
                      <a:pos x="370" y="44"/>
                    </a:cxn>
                    <a:cxn ang="0">
                      <a:pos x="276" y="44"/>
                    </a:cxn>
                    <a:cxn ang="0">
                      <a:pos x="222" y="44"/>
                    </a:cxn>
                    <a:cxn ang="0">
                      <a:pos x="156" y="44"/>
                    </a:cxn>
                    <a:cxn ang="0">
                      <a:pos x="154" y="72"/>
                    </a:cxn>
                    <a:cxn ang="0">
                      <a:pos x="208" y="92"/>
                    </a:cxn>
                    <a:cxn ang="0">
                      <a:pos x="208" y="121"/>
                    </a:cxn>
                    <a:cxn ang="0">
                      <a:pos x="134" y="126"/>
                    </a:cxn>
                    <a:cxn ang="0">
                      <a:pos x="31" y="135"/>
                    </a:cxn>
                    <a:cxn ang="0">
                      <a:pos x="3" y="161"/>
                    </a:cxn>
                    <a:cxn ang="0">
                      <a:pos x="68" y="178"/>
                    </a:cxn>
                    <a:cxn ang="0">
                      <a:pos x="580" y="198"/>
                    </a:cxn>
                    <a:cxn ang="0">
                      <a:pos x="708" y="210"/>
                    </a:cxn>
                    <a:cxn ang="0">
                      <a:pos x="708" y="250"/>
                    </a:cxn>
                    <a:cxn ang="0">
                      <a:pos x="634" y="244"/>
                    </a:cxn>
                    <a:cxn ang="0">
                      <a:pos x="256" y="241"/>
                    </a:cxn>
                    <a:cxn ang="0">
                      <a:pos x="88" y="252"/>
                    </a:cxn>
                    <a:cxn ang="0">
                      <a:pos x="11" y="276"/>
                    </a:cxn>
                    <a:cxn ang="0">
                      <a:pos x="0" y="244"/>
                    </a:cxn>
                    <a:cxn ang="0">
                      <a:pos x="3" y="44"/>
                    </a:cxn>
                    <a:cxn ang="0">
                      <a:pos x="71" y="41"/>
                    </a:cxn>
                    <a:cxn ang="0">
                      <a:pos x="193" y="29"/>
                    </a:cxn>
                    <a:cxn ang="0">
                      <a:pos x="156" y="15"/>
                    </a:cxn>
                    <a:cxn ang="0">
                      <a:pos x="171" y="0"/>
                    </a:cxn>
                    <a:cxn ang="0">
                      <a:pos x="265" y="0"/>
                    </a:cxn>
                    <a:cxn ang="0">
                      <a:pos x="430" y="12"/>
                    </a:cxn>
                    <a:cxn ang="0">
                      <a:pos x="586" y="12"/>
                    </a:cxn>
                    <a:cxn ang="0">
                      <a:pos x="629" y="15"/>
                    </a:cxn>
                  </a:cxnLst>
                  <a:rect l="0" t="0" r="r" b="b"/>
                  <a:pathLst>
                    <a:path w="708" h="276">
                      <a:moveTo>
                        <a:pt x="629" y="15"/>
                      </a:moveTo>
                      <a:lnTo>
                        <a:pt x="651" y="14"/>
                      </a:lnTo>
                      <a:lnTo>
                        <a:pt x="668" y="16"/>
                      </a:lnTo>
                      <a:lnTo>
                        <a:pt x="691" y="12"/>
                      </a:lnTo>
                      <a:lnTo>
                        <a:pt x="705" y="20"/>
                      </a:lnTo>
                      <a:lnTo>
                        <a:pt x="705" y="32"/>
                      </a:lnTo>
                      <a:lnTo>
                        <a:pt x="674" y="42"/>
                      </a:lnTo>
                      <a:lnTo>
                        <a:pt x="646" y="65"/>
                      </a:lnTo>
                      <a:lnTo>
                        <a:pt x="603" y="75"/>
                      </a:lnTo>
                      <a:lnTo>
                        <a:pt x="563" y="75"/>
                      </a:lnTo>
                      <a:lnTo>
                        <a:pt x="580" y="101"/>
                      </a:lnTo>
                      <a:lnTo>
                        <a:pt x="612" y="104"/>
                      </a:lnTo>
                      <a:lnTo>
                        <a:pt x="569" y="118"/>
                      </a:lnTo>
                      <a:lnTo>
                        <a:pt x="407" y="87"/>
                      </a:lnTo>
                      <a:lnTo>
                        <a:pt x="364" y="78"/>
                      </a:lnTo>
                      <a:lnTo>
                        <a:pt x="316" y="78"/>
                      </a:lnTo>
                      <a:lnTo>
                        <a:pt x="356" y="61"/>
                      </a:lnTo>
                      <a:lnTo>
                        <a:pt x="404" y="52"/>
                      </a:lnTo>
                      <a:lnTo>
                        <a:pt x="370" y="44"/>
                      </a:lnTo>
                      <a:lnTo>
                        <a:pt x="276" y="44"/>
                      </a:lnTo>
                      <a:lnTo>
                        <a:pt x="222" y="44"/>
                      </a:lnTo>
                      <a:lnTo>
                        <a:pt x="156" y="44"/>
                      </a:lnTo>
                      <a:lnTo>
                        <a:pt x="154" y="72"/>
                      </a:lnTo>
                      <a:lnTo>
                        <a:pt x="208" y="92"/>
                      </a:lnTo>
                      <a:lnTo>
                        <a:pt x="208" y="121"/>
                      </a:lnTo>
                      <a:lnTo>
                        <a:pt x="134" y="126"/>
                      </a:lnTo>
                      <a:lnTo>
                        <a:pt x="31" y="135"/>
                      </a:lnTo>
                      <a:lnTo>
                        <a:pt x="3" y="161"/>
                      </a:lnTo>
                      <a:lnTo>
                        <a:pt x="68" y="178"/>
                      </a:lnTo>
                      <a:lnTo>
                        <a:pt x="580" y="198"/>
                      </a:lnTo>
                      <a:lnTo>
                        <a:pt x="708" y="210"/>
                      </a:lnTo>
                      <a:lnTo>
                        <a:pt x="708" y="250"/>
                      </a:lnTo>
                      <a:lnTo>
                        <a:pt x="634" y="244"/>
                      </a:lnTo>
                      <a:lnTo>
                        <a:pt x="256" y="241"/>
                      </a:lnTo>
                      <a:lnTo>
                        <a:pt x="88" y="252"/>
                      </a:lnTo>
                      <a:lnTo>
                        <a:pt x="11" y="276"/>
                      </a:lnTo>
                      <a:lnTo>
                        <a:pt x="0" y="244"/>
                      </a:lnTo>
                      <a:lnTo>
                        <a:pt x="3" y="44"/>
                      </a:lnTo>
                      <a:lnTo>
                        <a:pt x="71" y="41"/>
                      </a:lnTo>
                      <a:lnTo>
                        <a:pt x="193" y="29"/>
                      </a:lnTo>
                      <a:lnTo>
                        <a:pt x="156" y="15"/>
                      </a:lnTo>
                      <a:lnTo>
                        <a:pt x="171" y="0"/>
                      </a:lnTo>
                      <a:lnTo>
                        <a:pt x="265" y="0"/>
                      </a:lnTo>
                      <a:lnTo>
                        <a:pt x="430" y="12"/>
                      </a:lnTo>
                      <a:lnTo>
                        <a:pt x="586" y="12"/>
                      </a:lnTo>
                      <a:lnTo>
                        <a:pt x="629" y="15"/>
                      </a:lnTo>
                      <a:close/>
                    </a:path>
                  </a:pathLst>
                </a:custGeom>
                <a:solidFill>
                  <a:srgbClr val="919E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2" name="Freeform 8"/>
                <p:cNvSpPr>
                  <a:spLocks/>
                </p:cNvSpPr>
                <p:nvPr/>
              </p:nvSpPr>
              <p:spPr bwMode="auto">
                <a:xfrm>
                  <a:off x="3065" y="1605"/>
                  <a:ext cx="129" cy="244"/>
                </a:xfrm>
                <a:custGeom>
                  <a:avLst/>
                  <a:gdLst/>
                  <a:ahLst/>
                  <a:cxnLst>
                    <a:cxn ang="0">
                      <a:pos x="1" y="136"/>
                    </a:cxn>
                    <a:cxn ang="0">
                      <a:pos x="4" y="89"/>
                    </a:cxn>
                    <a:cxn ang="0">
                      <a:pos x="23" y="47"/>
                    </a:cxn>
                    <a:cxn ang="0">
                      <a:pos x="50" y="25"/>
                    </a:cxn>
                    <a:cxn ang="0">
                      <a:pos x="81" y="0"/>
                    </a:cxn>
                    <a:cxn ang="0">
                      <a:pos x="48" y="35"/>
                    </a:cxn>
                    <a:cxn ang="0">
                      <a:pos x="27" y="60"/>
                    </a:cxn>
                    <a:cxn ang="0">
                      <a:pos x="50" y="55"/>
                    </a:cxn>
                    <a:cxn ang="0">
                      <a:pos x="87" y="52"/>
                    </a:cxn>
                    <a:cxn ang="0">
                      <a:pos x="122" y="70"/>
                    </a:cxn>
                    <a:cxn ang="0">
                      <a:pos x="90" y="65"/>
                    </a:cxn>
                    <a:cxn ang="0">
                      <a:pos x="55" y="65"/>
                    </a:cxn>
                    <a:cxn ang="0">
                      <a:pos x="18" y="75"/>
                    </a:cxn>
                    <a:cxn ang="0">
                      <a:pos x="7" y="99"/>
                    </a:cxn>
                    <a:cxn ang="0">
                      <a:pos x="9" y="156"/>
                    </a:cxn>
                    <a:cxn ang="0">
                      <a:pos x="21" y="139"/>
                    </a:cxn>
                    <a:cxn ang="0">
                      <a:pos x="34" y="119"/>
                    </a:cxn>
                    <a:cxn ang="0">
                      <a:pos x="78" y="102"/>
                    </a:cxn>
                    <a:cxn ang="0">
                      <a:pos x="129" y="102"/>
                    </a:cxn>
                    <a:cxn ang="0">
                      <a:pos x="50" y="119"/>
                    </a:cxn>
                    <a:cxn ang="0">
                      <a:pos x="30" y="137"/>
                    </a:cxn>
                    <a:cxn ang="0">
                      <a:pos x="18" y="159"/>
                    </a:cxn>
                    <a:cxn ang="0">
                      <a:pos x="16" y="176"/>
                    </a:cxn>
                    <a:cxn ang="0">
                      <a:pos x="18" y="224"/>
                    </a:cxn>
                    <a:cxn ang="0">
                      <a:pos x="12" y="244"/>
                    </a:cxn>
                    <a:cxn ang="0">
                      <a:pos x="0" y="174"/>
                    </a:cxn>
                    <a:cxn ang="0">
                      <a:pos x="1" y="136"/>
                    </a:cxn>
                  </a:cxnLst>
                  <a:rect l="0" t="0" r="r" b="b"/>
                  <a:pathLst>
                    <a:path w="129" h="244">
                      <a:moveTo>
                        <a:pt x="1" y="136"/>
                      </a:moveTo>
                      <a:lnTo>
                        <a:pt x="4" y="89"/>
                      </a:lnTo>
                      <a:lnTo>
                        <a:pt x="23" y="47"/>
                      </a:lnTo>
                      <a:lnTo>
                        <a:pt x="50" y="25"/>
                      </a:lnTo>
                      <a:lnTo>
                        <a:pt x="81" y="0"/>
                      </a:lnTo>
                      <a:lnTo>
                        <a:pt x="48" y="35"/>
                      </a:lnTo>
                      <a:lnTo>
                        <a:pt x="27" y="60"/>
                      </a:lnTo>
                      <a:lnTo>
                        <a:pt x="50" y="55"/>
                      </a:lnTo>
                      <a:lnTo>
                        <a:pt x="87" y="52"/>
                      </a:lnTo>
                      <a:lnTo>
                        <a:pt x="122" y="70"/>
                      </a:lnTo>
                      <a:lnTo>
                        <a:pt x="90" y="65"/>
                      </a:lnTo>
                      <a:lnTo>
                        <a:pt x="55" y="65"/>
                      </a:lnTo>
                      <a:lnTo>
                        <a:pt x="18" y="75"/>
                      </a:lnTo>
                      <a:lnTo>
                        <a:pt x="7" y="99"/>
                      </a:lnTo>
                      <a:lnTo>
                        <a:pt x="9" y="156"/>
                      </a:lnTo>
                      <a:lnTo>
                        <a:pt x="21" y="139"/>
                      </a:lnTo>
                      <a:lnTo>
                        <a:pt x="34" y="119"/>
                      </a:lnTo>
                      <a:lnTo>
                        <a:pt x="78" y="102"/>
                      </a:lnTo>
                      <a:lnTo>
                        <a:pt x="129" y="102"/>
                      </a:lnTo>
                      <a:lnTo>
                        <a:pt x="50" y="119"/>
                      </a:lnTo>
                      <a:lnTo>
                        <a:pt x="30" y="137"/>
                      </a:lnTo>
                      <a:lnTo>
                        <a:pt x="18" y="159"/>
                      </a:lnTo>
                      <a:lnTo>
                        <a:pt x="16" y="176"/>
                      </a:lnTo>
                      <a:lnTo>
                        <a:pt x="18" y="224"/>
                      </a:lnTo>
                      <a:lnTo>
                        <a:pt x="12" y="244"/>
                      </a:lnTo>
                      <a:lnTo>
                        <a:pt x="0" y="174"/>
                      </a:lnTo>
                      <a:lnTo>
                        <a:pt x="1" y="136"/>
                      </a:lnTo>
                      <a:close/>
                    </a:path>
                  </a:pathLst>
                </a:custGeom>
                <a:solidFill>
                  <a:srgbClr val="63754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3" name="Freeform 9"/>
                <p:cNvSpPr>
                  <a:spLocks/>
                </p:cNvSpPr>
                <p:nvPr/>
              </p:nvSpPr>
              <p:spPr bwMode="auto">
                <a:xfrm>
                  <a:off x="3120" y="1573"/>
                  <a:ext cx="139" cy="248"/>
                </a:xfrm>
                <a:custGeom>
                  <a:avLst/>
                  <a:gdLst/>
                  <a:ahLst/>
                  <a:cxnLst>
                    <a:cxn ang="0">
                      <a:pos x="43" y="248"/>
                    </a:cxn>
                    <a:cxn ang="0">
                      <a:pos x="12" y="186"/>
                    </a:cxn>
                    <a:cxn ang="0">
                      <a:pos x="3" y="146"/>
                    </a:cxn>
                    <a:cxn ang="0">
                      <a:pos x="0" y="94"/>
                    </a:cxn>
                    <a:cxn ang="0">
                      <a:pos x="0" y="57"/>
                    </a:cxn>
                    <a:cxn ang="0">
                      <a:pos x="9" y="25"/>
                    </a:cxn>
                    <a:cxn ang="0">
                      <a:pos x="51" y="0"/>
                    </a:cxn>
                    <a:cxn ang="0">
                      <a:pos x="17" y="36"/>
                    </a:cxn>
                    <a:cxn ang="0">
                      <a:pos x="9" y="66"/>
                    </a:cxn>
                    <a:cxn ang="0">
                      <a:pos x="28" y="50"/>
                    </a:cxn>
                    <a:cxn ang="0">
                      <a:pos x="55" y="32"/>
                    </a:cxn>
                    <a:cxn ang="0">
                      <a:pos x="76" y="32"/>
                    </a:cxn>
                    <a:cxn ang="0">
                      <a:pos x="51" y="50"/>
                    </a:cxn>
                    <a:cxn ang="0">
                      <a:pos x="16" y="69"/>
                    </a:cxn>
                    <a:cxn ang="0">
                      <a:pos x="12" y="89"/>
                    </a:cxn>
                    <a:cxn ang="0">
                      <a:pos x="9" y="129"/>
                    </a:cxn>
                    <a:cxn ang="0">
                      <a:pos x="19" y="159"/>
                    </a:cxn>
                    <a:cxn ang="0">
                      <a:pos x="37" y="211"/>
                    </a:cxn>
                    <a:cxn ang="0">
                      <a:pos x="46" y="174"/>
                    </a:cxn>
                    <a:cxn ang="0">
                      <a:pos x="63" y="129"/>
                    </a:cxn>
                    <a:cxn ang="0">
                      <a:pos x="86" y="99"/>
                    </a:cxn>
                    <a:cxn ang="0">
                      <a:pos x="113" y="82"/>
                    </a:cxn>
                    <a:cxn ang="0">
                      <a:pos x="82" y="118"/>
                    </a:cxn>
                    <a:cxn ang="0">
                      <a:pos x="72" y="129"/>
                    </a:cxn>
                    <a:cxn ang="0">
                      <a:pos x="63" y="159"/>
                    </a:cxn>
                    <a:cxn ang="0">
                      <a:pos x="84" y="141"/>
                    </a:cxn>
                    <a:cxn ang="0">
                      <a:pos x="106" y="124"/>
                    </a:cxn>
                    <a:cxn ang="0">
                      <a:pos x="139" y="112"/>
                    </a:cxn>
                    <a:cxn ang="0">
                      <a:pos x="106" y="131"/>
                    </a:cxn>
                    <a:cxn ang="0">
                      <a:pos x="79" y="151"/>
                    </a:cxn>
                    <a:cxn ang="0">
                      <a:pos x="52" y="181"/>
                    </a:cxn>
                    <a:cxn ang="0">
                      <a:pos x="51" y="201"/>
                    </a:cxn>
                    <a:cxn ang="0">
                      <a:pos x="58" y="245"/>
                    </a:cxn>
                    <a:cxn ang="0">
                      <a:pos x="43" y="248"/>
                    </a:cxn>
                  </a:cxnLst>
                  <a:rect l="0" t="0" r="r" b="b"/>
                  <a:pathLst>
                    <a:path w="139" h="248">
                      <a:moveTo>
                        <a:pt x="43" y="248"/>
                      </a:moveTo>
                      <a:lnTo>
                        <a:pt x="12" y="186"/>
                      </a:lnTo>
                      <a:lnTo>
                        <a:pt x="3" y="146"/>
                      </a:lnTo>
                      <a:lnTo>
                        <a:pt x="0" y="94"/>
                      </a:lnTo>
                      <a:lnTo>
                        <a:pt x="0" y="57"/>
                      </a:lnTo>
                      <a:lnTo>
                        <a:pt x="9" y="25"/>
                      </a:lnTo>
                      <a:lnTo>
                        <a:pt x="51" y="0"/>
                      </a:lnTo>
                      <a:lnTo>
                        <a:pt x="17" y="36"/>
                      </a:lnTo>
                      <a:lnTo>
                        <a:pt x="9" y="66"/>
                      </a:lnTo>
                      <a:lnTo>
                        <a:pt x="28" y="50"/>
                      </a:lnTo>
                      <a:lnTo>
                        <a:pt x="55" y="32"/>
                      </a:lnTo>
                      <a:lnTo>
                        <a:pt x="76" y="32"/>
                      </a:lnTo>
                      <a:lnTo>
                        <a:pt x="51" y="50"/>
                      </a:lnTo>
                      <a:lnTo>
                        <a:pt x="16" y="69"/>
                      </a:lnTo>
                      <a:lnTo>
                        <a:pt x="12" y="89"/>
                      </a:lnTo>
                      <a:lnTo>
                        <a:pt x="9" y="129"/>
                      </a:lnTo>
                      <a:lnTo>
                        <a:pt x="19" y="159"/>
                      </a:lnTo>
                      <a:lnTo>
                        <a:pt x="37" y="211"/>
                      </a:lnTo>
                      <a:lnTo>
                        <a:pt x="46" y="174"/>
                      </a:lnTo>
                      <a:lnTo>
                        <a:pt x="63" y="129"/>
                      </a:lnTo>
                      <a:lnTo>
                        <a:pt x="86" y="99"/>
                      </a:lnTo>
                      <a:lnTo>
                        <a:pt x="113" y="82"/>
                      </a:lnTo>
                      <a:lnTo>
                        <a:pt x="82" y="118"/>
                      </a:lnTo>
                      <a:lnTo>
                        <a:pt x="72" y="129"/>
                      </a:lnTo>
                      <a:lnTo>
                        <a:pt x="63" y="159"/>
                      </a:lnTo>
                      <a:lnTo>
                        <a:pt x="84" y="141"/>
                      </a:lnTo>
                      <a:lnTo>
                        <a:pt x="106" y="124"/>
                      </a:lnTo>
                      <a:lnTo>
                        <a:pt x="139" y="112"/>
                      </a:lnTo>
                      <a:lnTo>
                        <a:pt x="106" y="131"/>
                      </a:lnTo>
                      <a:lnTo>
                        <a:pt x="79" y="151"/>
                      </a:lnTo>
                      <a:lnTo>
                        <a:pt x="52" y="181"/>
                      </a:lnTo>
                      <a:lnTo>
                        <a:pt x="51" y="201"/>
                      </a:lnTo>
                      <a:lnTo>
                        <a:pt x="58" y="245"/>
                      </a:lnTo>
                      <a:lnTo>
                        <a:pt x="43" y="248"/>
                      </a:lnTo>
                      <a:close/>
                    </a:path>
                  </a:pathLst>
                </a:custGeom>
                <a:solidFill>
                  <a:srgbClr val="63754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4" name="Freeform 10"/>
                <p:cNvSpPr>
                  <a:spLocks/>
                </p:cNvSpPr>
                <p:nvPr/>
              </p:nvSpPr>
              <p:spPr bwMode="auto">
                <a:xfrm>
                  <a:off x="3359" y="1530"/>
                  <a:ext cx="114" cy="125"/>
                </a:xfrm>
                <a:custGeom>
                  <a:avLst/>
                  <a:gdLst/>
                  <a:ahLst/>
                  <a:cxnLst>
                    <a:cxn ang="0">
                      <a:pos x="35" y="125"/>
                    </a:cxn>
                    <a:cxn ang="0">
                      <a:pos x="9" y="93"/>
                    </a:cxn>
                    <a:cxn ang="0">
                      <a:pos x="2" y="73"/>
                    </a:cxn>
                    <a:cxn ang="0">
                      <a:pos x="0" y="46"/>
                    </a:cxn>
                    <a:cxn ang="0">
                      <a:pos x="0" y="27"/>
                    </a:cxn>
                    <a:cxn ang="0">
                      <a:pos x="8" y="11"/>
                    </a:cxn>
                    <a:cxn ang="0">
                      <a:pos x="38" y="0"/>
                    </a:cxn>
                    <a:cxn ang="0">
                      <a:pos x="14" y="16"/>
                    </a:cxn>
                    <a:cxn ang="0">
                      <a:pos x="7" y="32"/>
                    </a:cxn>
                    <a:cxn ang="0">
                      <a:pos x="23" y="24"/>
                    </a:cxn>
                    <a:cxn ang="0">
                      <a:pos x="46" y="15"/>
                    </a:cxn>
                    <a:cxn ang="0">
                      <a:pos x="63" y="15"/>
                    </a:cxn>
                    <a:cxn ang="0">
                      <a:pos x="42" y="24"/>
                    </a:cxn>
                    <a:cxn ang="0">
                      <a:pos x="13" y="33"/>
                    </a:cxn>
                    <a:cxn ang="0">
                      <a:pos x="9" y="43"/>
                    </a:cxn>
                    <a:cxn ang="0">
                      <a:pos x="8" y="64"/>
                    </a:cxn>
                    <a:cxn ang="0">
                      <a:pos x="15" y="79"/>
                    </a:cxn>
                    <a:cxn ang="0">
                      <a:pos x="30" y="105"/>
                    </a:cxn>
                    <a:cxn ang="0">
                      <a:pos x="38" y="87"/>
                    </a:cxn>
                    <a:cxn ang="0">
                      <a:pos x="51" y="64"/>
                    </a:cxn>
                    <a:cxn ang="0">
                      <a:pos x="71" y="49"/>
                    </a:cxn>
                    <a:cxn ang="0">
                      <a:pos x="93" y="40"/>
                    </a:cxn>
                    <a:cxn ang="0">
                      <a:pos x="67" y="58"/>
                    </a:cxn>
                    <a:cxn ang="0">
                      <a:pos x="59" y="64"/>
                    </a:cxn>
                    <a:cxn ang="0">
                      <a:pos x="51" y="79"/>
                    </a:cxn>
                    <a:cxn ang="0">
                      <a:pos x="68" y="70"/>
                    </a:cxn>
                    <a:cxn ang="0">
                      <a:pos x="88" y="61"/>
                    </a:cxn>
                    <a:cxn ang="0">
                      <a:pos x="114" y="55"/>
                    </a:cxn>
                    <a:cxn ang="0">
                      <a:pos x="88" y="65"/>
                    </a:cxn>
                    <a:cxn ang="0">
                      <a:pos x="65" y="75"/>
                    </a:cxn>
                    <a:cxn ang="0">
                      <a:pos x="42" y="90"/>
                    </a:cxn>
                    <a:cxn ang="0">
                      <a:pos x="42" y="100"/>
                    </a:cxn>
                    <a:cxn ang="0">
                      <a:pos x="47" y="123"/>
                    </a:cxn>
                    <a:cxn ang="0">
                      <a:pos x="35" y="125"/>
                    </a:cxn>
                  </a:cxnLst>
                  <a:rect l="0" t="0" r="r" b="b"/>
                  <a:pathLst>
                    <a:path w="114" h="125">
                      <a:moveTo>
                        <a:pt x="35" y="125"/>
                      </a:moveTo>
                      <a:lnTo>
                        <a:pt x="9" y="93"/>
                      </a:lnTo>
                      <a:lnTo>
                        <a:pt x="2" y="73"/>
                      </a:lnTo>
                      <a:lnTo>
                        <a:pt x="0" y="46"/>
                      </a:lnTo>
                      <a:lnTo>
                        <a:pt x="0" y="27"/>
                      </a:lnTo>
                      <a:lnTo>
                        <a:pt x="8" y="11"/>
                      </a:lnTo>
                      <a:lnTo>
                        <a:pt x="38" y="0"/>
                      </a:lnTo>
                      <a:lnTo>
                        <a:pt x="14" y="16"/>
                      </a:lnTo>
                      <a:lnTo>
                        <a:pt x="7" y="32"/>
                      </a:lnTo>
                      <a:lnTo>
                        <a:pt x="23" y="24"/>
                      </a:lnTo>
                      <a:lnTo>
                        <a:pt x="46" y="15"/>
                      </a:lnTo>
                      <a:lnTo>
                        <a:pt x="63" y="15"/>
                      </a:lnTo>
                      <a:lnTo>
                        <a:pt x="42" y="24"/>
                      </a:lnTo>
                      <a:lnTo>
                        <a:pt x="13" y="33"/>
                      </a:lnTo>
                      <a:lnTo>
                        <a:pt x="9" y="43"/>
                      </a:lnTo>
                      <a:lnTo>
                        <a:pt x="8" y="64"/>
                      </a:lnTo>
                      <a:lnTo>
                        <a:pt x="15" y="79"/>
                      </a:lnTo>
                      <a:lnTo>
                        <a:pt x="30" y="105"/>
                      </a:lnTo>
                      <a:lnTo>
                        <a:pt x="38" y="87"/>
                      </a:lnTo>
                      <a:lnTo>
                        <a:pt x="51" y="64"/>
                      </a:lnTo>
                      <a:lnTo>
                        <a:pt x="71" y="49"/>
                      </a:lnTo>
                      <a:lnTo>
                        <a:pt x="93" y="40"/>
                      </a:lnTo>
                      <a:lnTo>
                        <a:pt x="67" y="58"/>
                      </a:lnTo>
                      <a:lnTo>
                        <a:pt x="59" y="64"/>
                      </a:lnTo>
                      <a:lnTo>
                        <a:pt x="51" y="79"/>
                      </a:lnTo>
                      <a:lnTo>
                        <a:pt x="68" y="70"/>
                      </a:lnTo>
                      <a:lnTo>
                        <a:pt x="88" y="61"/>
                      </a:lnTo>
                      <a:lnTo>
                        <a:pt x="114" y="55"/>
                      </a:lnTo>
                      <a:lnTo>
                        <a:pt x="88" y="65"/>
                      </a:lnTo>
                      <a:lnTo>
                        <a:pt x="65" y="75"/>
                      </a:lnTo>
                      <a:lnTo>
                        <a:pt x="42" y="90"/>
                      </a:lnTo>
                      <a:lnTo>
                        <a:pt x="42" y="100"/>
                      </a:lnTo>
                      <a:lnTo>
                        <a:pt x="47" y="123"/>
                      </a:lnTo>
                      <a:lnTo>
                        <a:pt x="35" y="125"/>
                      </a:lnTo>
                      <a:close/>
                    </a:path>
                  </a:pathLst>
                </a:custGeom>
                <a:solidFill>
                  <a:srgbClr val="919E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auto">
                <a:xfrm>
                  <a:off x="3510" y="1531"/>
                  <a:ext cx="114" cy="118"/>
                </a:xfrm>
                <a:custGeom>
                  <a:avLst/>
                  <a:gdLst/>
                  <a:ahLst/>
                  <a:cxnLst>
                    <a:cxn ang="0">
                      <a:pos x="34" y="118"/>
                    </a:cxn>
                    <a:cxn ang="0">
                      <a:pos x="9" y="86"/>
                    </a:cxn>
                    <a:cxn ang="0">
                      <a:pos x="2" y="66"/>
                    </a:cxn>
                    <a:cxn ang="0">
                      <a:pos x="0" y="39"/>
                    </a:cxn>
                    <a:cxn ang="0">
                      <a:pos x="0" y="20"/>
                    </a:cxn>
                    <a:cxn ang="0">
                      <a:pos x="11" y="0"/>
                    </a:cxn>
                    <a:cxn ang="0">
                      <a:pos x="23" y="2"/>
                    </a:cxn>
                    <a:cxn ang="0">
                      <a:pos x="14" y="10"/>
                    </a:cxn>
                    <a:cxn ang="0">
                      <a:pos x="7" y="25"/>
                    </a:cxn>
                    <a:cxn ang="0">
                      <a:pos x="23" y="16"/>
                    </a:cxn>
                    <a:cxn ang="0">
                      <a:pos x="45" y="8"/>
                    </a:cxn>
                    <a:cxn ang="0">
                      <a:pos x="62" y="8"/>
                    </a:cxn>
                    <a:cxn ang="0">
                      <a:pos x="41" y="16"/>
                    </a:cxn>
                    <a:cxn ang="0">
                      <a:pos x="13" y="27"/>
                    </a:cxn>
                    <a:cxn ang="0">
                      <a:pos x="9" y="37"/>
                    </a:cxn>
                    <a:cxn ang="0">
                      <a:pos x="7" y="57"/>
                    </a:cxn>
                    <a:cxn ang="0">
                      <a:pos x="15" y="72"/>
                    </a:cxn>
                    <a:cxn ang="0">
                      <a:pos x="30" y="99"/>
                    </a:cxn>
                    <a:cxn ang="0">
                      <a:pos x="37" y="80"/>
                    </a:cxn>
                    <a:cxn ang="0">
                      <a:pos x="51" y="57"/>
                    </a:cxn>
                    <a:cxn ang="0">
                      <a:pos x="70" y="42"/>
                    </a:cxn>
                    <a:cxn ang="0">
                      <a:pos x="93" y="33"/>
                    </a:cxn>
                    <a:cxn ang="0">
                      <a:pos x="67" y="51"/>
                    </a:cxn>
                    <a:cxn ang="0">
                      <a:pos x="59" y="57"/>
                    </a:cxn>
                    <a:cxn ang="0">
                      <a:pos x="51" y="72"/>
                    </a:cxn>
                    <a:cxn ang="0">
                      <a:pos x="68" y="63"/>
                    </a:cxn>
                    <a:cxn ang="0">
                      <a:pos x="87" y="55"/>
                    </a:cxn>
                    <a:cxn ang="0">
                      <a:pos x="114" y="48"/>
                    </a:cxn>
                    <a:cxn ang="0">
                      <a:pos x="87" y="58"/>
                    </a:cxn>
                    <a:cxn ang="0">
                      <a:pos x="64" y="68"/>
                    </a:cxn>
                    <a:cxn ang="0">
                      <a:pos x="42" y="84"/>
                    </a:cxn>
                    <a:cxn ang="0">
                      <a:pos x="41" y="94"/>
                    </a:cxn>
                    <a:cxn ang="0">
                      <a:pos x="47" y="116"/>
                    </a:cxn>
                    <a:cxn ang="0">
                      <a:pos x="34" y="118"/>
                    </a:cxn>
                  </a:cxnLst>
                  <a:rect l="0" t="0" r="r" b="b"/>
                  <a:pathLst>
                    <a:path w="114" h="118">
                      <a:moveTo>
                        <a:pt x="34" y="118"/>
                      </a:moveTo>
                      <a:lnTo>
                        <a:pt x="9" y="86"/>
                      </a:lnTo>
                      <a:lnTo>
                        <a:pt x="2" y="66"/>
                      </a:lnTo>
                      <a:lnTo>
                        <a:pt x="0" y="39"/>
                      </a:lnTo>
                      <a:lnTo>
                        <a:pt x="0" y="20"/>
                      </a:lnTo>
                      <a:lnTo>
                        <a:pt x="11" y="0"/>
                      </a:lnTo>
                      <a:lnTo>
                        <a:pt x="23" y="2"/>
                      </a:lnTo>
                      <a:lnTo>
                        <a:pt x="14" y="10"/>
                      </a:lnTo>
                      <a:lnTo>
                        <a:pt x="7" y="25"/>
                      </a:lnTo>
                      <a:lnTo>
                        <a:pt x="23" y="16"/>
                      </a:lnTo>
                      <a:lnTo>
                        <a:pt x="45" y="8"/>
                      </a:lnTo>
                      <a:lnTo>
                        <a:pt x="62" y="8"/>
                      </a:lnTo>
                      <a:lnTo>
                        <a:pt x="41" y="16"/>
                      </a:lnTo>
                      <a:lnTo>
                        <a:pt x="13" y="27"/>
                      </a:lnTo>
                      <a:lnTo>
                        <a:pt x="9" y="37"/>
                      </a:lnTo>
                      <a:lnTo>
                        <a:pt x="7" y="57"/>
                      </a:lnTo>
                      <a:lnTo>
                        <a:pt x="15" y="72"/>
                      </a:lnTo>
                      <a:lnTo>
                        <a:pt x="30" y="99"/>
                      </a:lnTo>
                      <a:lnTo>
                        <a:pt x="37" y="80"/>
                      </a:lnTo>
                      <a:lnTo>
                        <a:pt x="51" y="57"/>
                      </a:lnTo>
                      <a:lnTo>
                        <a:pt x="70" y="42"/>
                      </a:lnTo>
                      <a:lnTo>
                        <a:pt x="93" y="33"/>
                      </a:lnTo>
                      <a:lnTo>
                        <a:pt x="67" y="51"/>
                      </a:lnTo>
                      <a:lnTo>
                        <a:pt x="59" y="57"/>
                      </a:lnTo>
                      <a:lnTo>
                        <a:pt x="51" y="72"/>
                      </a:lnTo>
                      <a:lnTo>
                        <a:pt x="68" y="63"/>
                      </a:lnTo>
                      <a:lnTo>
                        <a:pt x="87" y="55"/>
                      </a:lnTo>
                      <a:lnTo>
                        <a:pt x="114" y="48"/>
                      </a:lnTo>
                      <a:lnTo>
                        <a:pt x="87" y="58"/>
                      </a:lnTo>
                      <a:lnTo>
                        <a:pt x="64" y="68"/>
                      </a:lnTo>
                      <a:lnTo>
                        <a:pt x="42" y="84"/>
                      </a:lnTo>
                      <a:lnTo>
                        <a:pt x="41" y="94"/>
                      </a:lnTo>
                      <a:lnTo>
                        <a:pt x="47" y="116"/>
                      </a:lnTo>
                      <a:lnTo>
                        <a:pt x="34" y="118"/>
                      </a:lnTo>
                      <a:close/>
                    </a:path>
                  </a:pathLst>
                </a:custGeom>
                <a:solidFill>
                  <a:srgbClr val="919E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6" name="Freeform 12"/>
                <p:cNvSpPr>
                  <a:spLocks/>
                </p:cNvSpPr>
                <p:nvPr/>
              </p:nvSpPr>
              <p:spPr bwMode="auto">
                <a:xfrm>
                  <a:off x="3228" y="1531"/>
                  <a:ext cx="115" cy="86"/>
                </a:xfrm>
                <a:custGeom>
                  <a:avLst/>
                  <a:gdLst/>
                  <a:ahLst/>
                  <a:cxnLst>
                    <a:cxn ang="0">
                      <a:pos x="35" y="86"/>
                    </a:cxn>
                    <a:cxn ang="0">
                      <a:pos x="10" y="55"/>
                    </a:cxn>
                    <a:cxn ang="0">
                      <a:pos x="2" y="34"/>
                    </a:cxn>
                    <a:cxn ang="0">
                      <a:pos x="0" y="8"/>
                    </a:cxn>
                    <a:cxn ang="0">
                      <a:pos x="1" y="0"/>
                    </a:cxn>
                    <a:cxn ang="0">
                      <a:pos x="9" y="2"/>
                    </a:cxn>
                    <a:cxn ang="0">
                      <a:pos x="8" y="5"/>
                    </a:cxn>
                    <a:cxn ang="0">
                      <a:pos x="8" y="26"/>
                    </a:cxn>
                    <a:cxn ang="0">
                      <a:pos x="15" y="41"/>
                    </a:cxn>
                    <a:cxn ang="0">
                      <a:pos x="31" y="67"/>
                    </a:cxn>
                    <a:cxn ang="0">
                      <a:pos x="38" y="48"/>
                    </a:cxn>
                    <a:cxn ang="0">
                      <a:pos x="52" y="26"/>
                    </a:cxn>
                    <a:cxn ang="0">
                      <a:pos x="71" y="10"/>
                    </a:cxn>
                    <a:cxn ang="0">
                      <a:pos x="94" y="2"/>
                    </a:cxn>
                    <a:cxn ang="0">
                      <a:pos x="67" y="20"/>
                    </a:cxn>
                    <a:cxn ang="0">
                      <a:pos x="59" y="26"/>
                    </a:cxn>
                    <a:cxn ang="0">
                      <a:pos x="52" y="41"/>
                    </a:cxn>
                    <a:cxn ang="0">
                      <a:pos x="69" y="32"/>
                    </a:cxn>
                    <a:cxn ang="0">
                      <a:pos x="88" y="23"/>
                    </a:cxn>
                    <a:cxn ang="0">
                      <a:pos x="115" y="16"/>
                    </a:cxn>
                    <a:cxn ang="0">
                      <a:pos x="88" y="27"/>
                    </a:cxn>
                    <a:cxn ang="0">
                      <a:pos x="65" y="37"/>
                    </a:cxn>
                    <a:cxn ang="0">
                      <a:pos x="43" y="52"/>
                    </a:cxn>
                    <a:cxn ang="0">
                      <a:pos x="42" y="62"/>
                    </a:cxn>
                    <a:cxn ang="0">
                      <a:pos x="48" y="85"/>
                    </a:cxn>
                    <a:cxn ang="0">
                      <a:pos x="35" y="86"/>
                    </a:cxn>
                  </a:cxnLst>
                  <a:rect l="0" t="0" r="r" b="b"/>
                  <a:pathLst>
                    <a:path w="115" h="86">
                      <a:moveTo>
                        <a:pt x="35" y="86"/>
                      </a:moveTo>
                      <a:lnTo>
                        <a:pt x="10" y="55"/>
                      </a:lnTo>
                      <a:lnTo>
                        <a:pt x="2" y="34"/>
                      </a:lnTo>
                      <a:lnTo>
                        <a:pt x="0" y="8"/>
                      </a:lnTo>
                      <a:lnTo>
                        <a:pt x="1" y="0"/>
                      </a:lnTo>
                      <a:lnTo>
                        <a:pt x="9" y="2"/>
                      </a:lnTo>
                      <a:lnTo>
                        <a:pt x="8" y="5"/>
                      </a:lnTo>
                      <a:lnTo>
                        <a:pt x="8" y="26"/>
                      </a:lnTo>
                      <a:lnTo>
                        <a:pt x="15" y="41"/>
                      </a:lnTo>
                      <a:lnTo>
                        <a:pt x="31" y="67"/>
                      </a:lnTo>
                      <a:lnTo>
                        <a:pt x="38" y="48"/>
                      </a:lnTo>
                      <a:lnTo>
                        <a:pt x="52" y="26"/>
                      </a:lnTo>
                      <a:lnTo>
                        <a:pt x="71" y="10"/>
                      </a:lnTo>
                      <a:lnTo>
                        <a:pt x="94" y="2"/>
                      </a:lnTo>
                      <a:lnTo>
                        <a:pt x="67" y="20"/>
                      </a:lnTo>
                      <a:lnTo>
                        <a:pt x="59" y="26"/>
                      </a:lnTo>
                      <a:lnTo>
                        <a:pt x="52" y="41"/>
                      </a:lnTo>
                      <a:lnTo>
                        <a:pt x="69" y="32"/>
                      </a:lnTo>
                      <a:lnTo>
                        <a:pt x="88" y="23"/>
                      </a:lnTo>
                      <a:lnTo>
                        <a:pt x="115" y="16"/>
                      </a:lnTo>
                      <a:lnTo>
                        <a:pt x="88" y="27"/>
                      </a:lnTo>
                      <a:lnTo>
                        <a:pt x="65" y="37"/>
                      </a:lnTo>
                      <a:lnTo>
                        <a:pt x="43" y="52"/>
                      </a:lnTo>
                      <a:lnTo>
                        <a:pt x="42" y="62"/>
                      </a:lnTo>
                      <a:lnTo>
                        <a:pt x="48" y="85"/>
                      </a:lnTo>
                      <a:lnTo>
                        <a:pt x="35" y="86"/>
                      </a:lnTo>
                      <a:close/>
                    </a:path>
                  </a:pathLst>
                </a:custGeom>
                <a:solidFill>
                  <a:srgbClr val="919E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7" name="Freeform 13"/>
                <p:cNvSpPr>
                  <a:spLocks/>
                </p:cNvSpPr>
                <p:nvPr/>
              </p:nvSpPr>
              <p:spPr bwMode="auto">
                <a:xfrm>
                  <a:off x="3192" y="1591"/>
                  <a:ext cx="136" cy="224"/>
                </a:xfrm>
                <a:custGeom>
                  <a:avLst/>
                  <a:gdLst/>
                  <a:ahLst/>
                  <a:cxnLst>
                    <a:cxn ang="0">
                      <a:pos x="20" y="210"/>
                    </a:cxn>
                    <a:cxn ang="0">
                      <a:pos x="12" y="173"/>
                    </a:cxn>
                    <a:cxn ang="0">
                      <a:pos x="0" y="131"/>
                    </a:cxn>
                    <a:cxn ang="0">
                      <a:pos x="0" y="79"/>
                    </a:cxn>
                    <a:cxn ang="0">
                      <a:pos x="16" y="37"/>
                    </a:cxn>
                    <a:cxn ang="0">
                      <a:pos x="48" y="0"/>
                    </a:cxn>
                    <a:cxn ang="0">
                      <a:pos x="23" y="44"/>
                    </a:cxn>
                    <a:cxn ang="0">
                      <a:pos x="6" y="82"/>
                    </a:cxn>
                    <a:cxn ang="0">
                      <a:pos x="8" y="133"/>
                    </a:cxn>
                    <a:cxn ang="0">
                      <a:pos x="22" y="166"/>
                    </a:cxn>
                    <a:cxn ang="0">
                      <a:pos x="41" y="136"/>
                    </a:cxn>
                    <a:cxn ang="0">
                      <a:pos x="64" y="108"/>
                    </a:cxn>
                    <a:cxn ang="0">
                      <a:pos x="87" y="89"/>
                    </a:cxn>
                    <a:cxn ang="0">
                      <a:pos x="136" y="84"/>
                    </a:cxn>
                    <a:cxn ang="0">
                      <a:pos x="87" y="96"/>
                    </a:cxn>
                    <a:cxn ang="0">
                      <a:pos x="57" y="126"/>
                    </a:cxn>
                    <a:cxn ang="0">
                      <a:pos x="32" y="185"/>
                    </a:cxn>
                    <a:cxn ang="0">
                      <a:pos x="34" y="224"/>
                    </a:cxn>
                    <a:cxn ang="0">
                      <a:pos x="20" y="210"/>
                    </a:cxn>
                  </a:cxnLst>
                  <a:rect l="0" t="0" r="r" b="b"/>
                  <a:pathLst>
                    <a:path w="136" h="224">
                      <a:moveTo>
                        <a:pt x="20" y="210"/>
                      </a:moveTo>
                      <a:lnTo>
                        <a:pt x="12" y="173"/>
                      </a:lnTo>
                      <a:lnTo>
                        <a:pt x="0" y="131"/>
                      </a:lnTo>
                      <a:lnTo>
                        <a:pt x="0" y="79"/>
                      </a:lnTo>
                      <a:lnTo>
                        <a:pt x="16" y="37"/>
                      </a:lnTo>
                      <a:lnTo>
                        <a:pt x="48" y="0"/>
                      </a:lnTo>
                      <a:lnTo>
                        <a:pt x="23" y="44"/>
                      </a:lnTo>
                      <a:lnTo>
                        <a:pt x="6" y="82"/>
                      </a:lnTo>
                      <a:lnTo>
                        <a:pt x="8" y="133"/>
                      </a:lnTo>
                      <a:lnTo>
                        <a:pt x="22" y="166"/>
                      </a:lnTo>
                      <a:lnTo>
                        <a:pt x="41" y="136"/>
                      </a:lnTo>
                      <a:lnTo>
                        <a:pt x="64" y="108"/>
                      </a:lnTo>
                      <a:lnTo>
                        <a:pt x="87" y="89"/>
                      </a:lnTo>
                      <a:lnTo>
                        <a:pt x="136" y="84"/>
                      </a:lnTo>
                      <a:lnTo>
                        <a:pt x="87" y="96"/>
                      </a:lnTo>
                      <a:lnTo>
                        <a:pt x="57" y="126"/>
                      </a:lnTo>
                      <a:lnTo>
                        <a:pt x="32" y="185"/>
                      </a:lnTo>
                      <a:lnTo>
                        <a:pt x="34" y="224"/>
                      </a:lnTo>
                      <a:lnTo>
                        <a:pt x="20" y="210"/>
                      </a:lnTo>
                      <a:close/>
                    </a:path>
                  </a:pathLst>
                </a:custGeom>
                <a:solidFill>
                  <a:srgbClr val="63754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8" name="Freeform 14"/>
                <p:cNvSpPr>
                  <a:spLocks/>
                </p:cNvSpPr>
                <p:nvPr/>
              </p:nvSpPr>
              <p:spPr bwMode="auto">
                <a:xfrm>
                  <a:off x="3418" y="1537"/>
                  <a:ext cx="112" cy="114"/>
                </a:xfrm>
                <a:custGeom>
                  <a:avLst/>
                  <a:gdLst/>
                  <a:ahLst/>
                  <a:cxnLst>
                    <a:cxn ang="0">
                      <a:pos x="17" y="107"/>
                    </a:cxn>
                    <a:cxn ang="0">
                      <a:pos x="9" y="88"/>
                    </a:cxn>
                    <a:cxn ang="0">
                      <a:pos x="0" y="67"/>
                    </a:cxn>
                    <a:cxn ang="0">
                      <a:pos x="0" y="40"/>
                    </a:cxn>
                    <a:cxn ang="0">
                      <a:pos x="13" y="19"/>
                    </a:cxn>
                    <a:cxn ang="0">
                      <a:pos x="40" y="0"/>
                    </a:cxn>
                    <a:cxn ang="0">
                      <a:pos x="19" y="23"/>
                    </a:cxn>
                    <a:cxn ang="0">
                      <a:pos x="5" y="42"/>
                    </a:cxn>
                    <a:cxn ang="0">
                      <a:pos x="7" y="68"/>
                    </a:cxn>
                    <a:cxn ang="0">
                      <a:pos x="18" y="84"/>
                    </a:cxn>
                    <a:cxn ang="0">
                      <a:pos x="34" y="70"/>
                    </a:cxn>
                    <a:cxn ang="0">
                      <a:pos x="53" y="55"/>
                    </a:cxn>
                    <a:cxn ang="0">
                      <a:pos x="72" y="45"/>
                    </a:cxn>
                    <a:cxn ang="0">
                      <a:pos x="112" y="43"/>
                    </a:cxn>
                    <a:cxn ang="0">
                      <a:pos x="72" y="49"/>
                    </a:cxn>
                    <a:cxn ang="0">
                      <a:pos x="47" y="64"/>
                    </a:cxn>
                    <a:cxn ang="0">
                      <a:pos x="26" y="95"/>
                    </a:cxn>
                    <a:cxn ang="0">
                      <a:pos x="29" y="114"/>
                    </a:cxn>
                    <a:cxn ang="0">
                      <a:pos x="17" y="107"/>
                    </a:cxn>
                  </a:cxnLst>
                  <a:rect l="0" t="0" r="r" b="b"/>
                  <a:pathLst>
                    <a:path w="112" h="114">
                      <a:moveTo>
                        <a:pt x="17" y="107"/>
                      </a:moveTo>
                      <a:lnTo>
                        <a:pt x="9" y="88"/>
                      </a:lnTo>
                      <a:lnTo>
                        <a:pt x="0" y="67"/>
                      </a:lnTo>
                      <a:lnTo>
                        <a:pt x="0" y="40"/>
                      </a:lnTo>
                      <a:lnTo>
                        <a:pt x="13" y="19"/>
                      </a:lnTo>
                      <a:lnTo>
                        <a:pt x="40" y="0"/>
                      </a:lnTo>
                      <a:lnTo>
                        <a:pt x="19" y="23"/>
                      </a:lnTo>
                      <a:lnTo>
                        <a:pt x="5" y="42"/>
                      </a:lnTo>
                      <a:lnTo>
                        <a:pt x="7" y="68"/>
                      </a:lnTo>
                      <a:lnTo>
                        <a:pt x="18" y="84"/>
                      </a:lnTo>
                      <a:lnTo>
                        <a:pt x="34" y="70"/>
                      </a:lnTo>
                      <a:lnTo>
                        <a:pt x="53" y="55"/>
                      </a:lnTo>
                      <a:lnTo>
                        <a:pt x="72" y="45"/>
                      </a:lnTo>
                      <a:lnTo>
                        <a:pt x="112" y="43"/>
                      </a:lnTo>
                      <a:lnTo>
                        <a:pt x="72" y="49"/>
                      </a:lnTo>
                      <a:lnTo>
                        <a:pt x="47" y="64"/>
                      </a:lnTo>
                      <a:lnTo>
                        <a:pt x="26" y="95"/>
                      </a:lnTo>
                      <a:lnTo>
                        <a:pt x="29" y="114"/>
                      </a:lnTo>
                      <a:lnTo>
                        <a:pt x="17" y="107"/>
                      </a:lnTo>
                      <a:close/>
                    </a:path>
                  </a:pathLst>
                </a:custGeom>
                <a:solidFill>
                  <a:srgbClr val="919E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9" name="Freeform 15"/>
                <p:cNvSpPr>
                  <a:spLocks/>
                </p:cNvSpPr>
                <p:nvPr/>
              </p:nvSpPr>
              <p:spPr bwMode="auto">
                <a:xfrm>
                  <a:off x="3569" y="1531"/>
                  <a:ext cx="112" cy="115"/>
                </a:xfrm>
                <a:custGeom>
                  <a:avLst/>
                  <a:gdLst/>
                  <a:ahLst/>
                  <a:cxnLst>
                    <a:cxn ang="0">
                      <a:pos x="17" y="108"/>
                    </a:cxn>
                    <a:cxn ang="0">
                      <a:pos x="9" y="89"/>
                    </a:cxn>
                    <a:cxn ang="0">
                      <a:pos x="0" y="67"/>
                    </a:cxn>
                    <a:cxn ang="0">
                      <a:pos x="0" y="41"/>
                    </a:cxn>
                    <a:cxn ang="0">
                      <a:pos x="13" y="19"/>
                    </a:cxn>
                    <a:cxn ang="0">
                      <a:pos x="40" y="0"/>
                    </a:cxn>
                    <a:cxn ang="0">
                      <a:pos x="19" y="23"/>
                    </a:cxn>
                    <a:cxn ang="0">
                      <a:pos x="5" y="42"/>
                    </a:cxn>
                    <a:cxn ang="0">
                      <a:pos x="6" y="68"/>
                    </a:cxn>
                    <a:cxn ang="0">
                      <a:pos x="18" y="85"/>
                    </a:cxn>
                    <a:cxn ang="0">
                      <a:pos x="34" y="70"/>
                    </a:cxn>
                    <a:cxn ang="0">
                      <a:pos x="53" y="56"/>
                    </a:cxn>
                    <a:cxn ang="0">
                      <a:pos x="72" y="46"/>
                    </a:cxn>
                    <a:cxn ang="0">
                      <a:pos x="112" y="43"/>
                    </a:cxn>
                    <a:cxn ang="0">
                      <a:pos x="72" y="50"/>
                    </a:cxn>
                    <a:cxn ang="0">
                      <a:pos x="47" y="65"/>
                    </a:cxn>
                    <a:cxn ang="0">
                      <a:pos x="26" y="95"/>
                    </a:cxn>
                    <a:cxn ang="0">
                      <a:pos x="28" y="115"/>
                    </a:cxn>
                    <a:cxn ang="0">
                      <a:pos x="17" y="108"/>
                    </a:cxn>
                  </a:cxnLst>
                  <a:rect l="0" t="0" r="r" b="b"/>
                  <a:pathLst>
                    <a:path w="112" h="115">
                      <a:moveTo>
                        <a:pt x="17" y="108"/>
                      </a:moveTo>
                      <a:lnTo>
                        <a:pt x="9" y="89"/>
                      </a:lnTo>
                      <a:lnTo>
                        <a:pt x="0" y="67"/>
                      </a:lnTo>
                      <a:lnTo>
                        <a:pt x="0" y="41"/>
                      </a:lnTo>
                      <a:lnTo>
                        <a:pt x="13" y="19"/>
                      </a:lnTo>
                      <a:lnTo>
                        <a:pt x="40" y="0"/>
                      </a:lnTo>
                      <a:lnTo>
                        <a:pt x="19" y="23"/>
                      </a:lnTo>
                      <a:lnTo>
                        <a:pt x="5" y="42"/>
                      </a:lnTo>
                      <a:lnTo>
                        <a:pt x="6" y="68"/>
                      </a:lnTo>
                      <a:lnTo>
                        <a:pt x="18" y="85"/>
                      </a:lnTo>
                      <a:lnTo>
                        <a:pt x="34" y="70"/>
                      </a:lnTo>
                      <a:lnTo>
                        <a:pt x="53" y="56"/>
                      </a:lnTo>
                      <a:lnTo>
                        <a:pt x="72" y="46"/>
                      </a:lnTo>
                      <a:lnTo>
                        <a:pt x="112" y="43"/>
                      </a:lnTo>
                      <a:lnTo>
                        <a:pt x="72" y="50"/>
                      </a:lnTo>
                      <a:lnTo>
                        <a:pt x="47" y="65"/>
                      </a:lnTo>
                      <a:lnTo>
                        <a:pt x="26" y="95"/>
                      </a:lnTo>
                      <a:lnTo>
                        <a:pt x="28" y="115"/>
                      </a:lnTo>
                      <a:lnTo>
                        <a:pt x="17" y="108"/>
                      </a:lnTo>
                      <a:close/>
                    </a:path>
                  </a:pathLst>
                </a:custGeom>
                <a:solidFill>
                  <a:srgbClr val="919E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0" name="Freeform 16"/>
                <p:cNvSpPr>
                  <a:spLocks/>
                </p:cNvSpPr>
                <p:nvPr/>
              </p:nvSpPr>
              <p:spPr bwMode="auto">
                <a:xfrm>
                  <a:off x="3279" y="1531"/>
                  <a:ext cx="112" cy="78"/>
                </a:xfrm>
                <a:custGeom>
                  <a:avLst/>
                  <a:gdLst/>
                  <a:ahLst/>
                  <a:cxnLst>
                    <a:cxn ang="0">
                      <a:pos x="17" y="70"/>
                    </a:cxn>
                    <a:cxn ang="0">
                      <a:pos x="9" y="51"/>
                    </a:cxn>
                    <a:cxn ang="0">
                      <a:pos x="0" y="30"/>
                    </a:cxn>
                    <a:cxn ang="0">
                      <a:pos x="0" y="1"/>
                    </a:cxn>
                    <a:cxn ang="0">
                      <a:pos x="6" y="0"/>
                    </a:cxn>
                    <a:cxn ang="0">
                      <a:pos x="6" y="31"/>
                    </a:cxn>
                    <a:cxn ang="0">
                      <a:pos x="18" y="48"/>
                    </a:cxn>
                    <a:cxn ang="0">
                      <a:pos x="34" y="32"/>
                    </a:cxn>
                    <a:cxn ang="0">
                      <a:pos x="53" y="19"/>
                    </a:cxn>
                    <a:cxn ang="0">
                      <a:pos x="72" y="9"/>
                    </a:cxn>
                    <a:cxn ang="0">
                      <a:pos x="112" y="6"/>
                    </a:cxn>
                    <a:cxn ang="0">
                      <a:pos x="72" y="12"/>
                    </a:cxn>
                    <a:cxn ang="0">
                      <a:pos x="47" y="27"/>
                    </a:cxn>
                    <a:cxn ang="0">
                      <a:pos x="26" y="58"/>
                    </a:cxn>
                    <a:cxn ang="0">
                      <a:pos x="28" y="78"/>
                    </a:cxn>
                    <a:cxn ang="0">
                      <a:pos x="17" y="70"/>
                    </a:cxn>
                  </a:cxnLst>
                  <a:rect l="0" t="0" r="r" b="b"/>
                  <a:pathLst>
                    <a:path w="112" h="78">
                      <a:moveTo>
                        <a:pt x="17" y="70"/>
                      </a:moveTo>
                      <a:lnTo>
                        <a:pt x="9" y="51"/>
                      </a:lnTo>
                      <a:lnTo>
                        <a:pt x="0" y="30"/>
                      </a:lnTo>
                      <a:lnTo>
                        <a:pt x="0" y="1"/>
                      </a:lnTo>
                      <a:lnTo>
                        <a:pt x="6" y="0"/>
                      </a:lnTo>
                      <a:lnTo>
                        <a:pt x="6" y="31"/>
                      </a:lnTo>
                      <a:lnTo>
                        <a:pt x="18" y="48"/>
                      </a:lnTo>
                      <a:lnTo>
                        <a:pt x="34" y="32"/>
                      </a:lnTo>
                      <a:lnTo>
                        <a:pt x="53" y="19"/>
                      </a:lnTo>
                      <a:lnTo>
                        <a:pt x="72" y="9"/>
                      </a:lnTo>
                      <a:lnTo>
                        <a:pt x="112" y="6"/>
                      </a:lnTo>
                      <a:lnTo>
                        <a:pt x="72" y="12"/>
                      </a:lnTo>
                      <a:lnTo>
                        <a:pt x="47" y="27"/>
                      </a:lnTo>
                      <a:lnTo>
                        <a:pt x="26" y="58"/>
                      </a:lnTo>
                      <a:lnTo>
                        <a:pt x="28" y="78"/>
                      </a:lnTo>
                      <a:lnTo>
                        <a:pt x="17" y="70"/>
                      </a:lnTo>
                      <a:close/>
                    </a:path>
                  </a:pathLst>
                </a:custGeom>
                <a:solidFill>
                  <a:srgbClr val="919E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auto">
                <a:xfrm>
                  <a:off x="3233" y="1568"/>
                  <a:ext cx="203" cy="236"/>
                </a:xfrm>
                <a:custGeom>
                  <a:avLst/>
                  <a:gdLst/>
                  <a:ahLst/>
                  <a:cxnLst>
                    <a:cxn ang="0">
                      <a:pos x="26" y="228"/>
                    </a:cxn>
                    <a:cxn ang="0">
                      <a:pos x="0" y="169"/>
                    </a:cxn>
                    <a:cxn ang="0">
                      <a:pos x="0" y="124"/>
                    </a:cxn>
                    <a:cxn ang="0">
                      <a:pos x="7" y="82"/>
                    </a:cxn>
                    <a:cxn ang="0">
                      <a:pos x="26" y="40"/>
                    </a:cxn>
                    <a:cxn ang="0">
                      <a:pos x="69" y="0"/>
                    </a:cxn>
                    <a:cxn ang="0">
                      <a:pos x="44" y="25"/>
                    </a:cxn>
                    <a:cxn ang="0">
                      <a:pos x="21" y="62"/>
                    </a:cxn>
                    <a:cxn ang="0">
                      <a:pos x="9" y="97"/>
                    </a:cxn>
                    <a:cxn ang="0">
                      <a:pos x="12" y="171"/>
                    </a:cxn>
                    <a:cxn ang="0">
                      <a:pos x="21" y="201"/>
                    </a:cxn>
                    <a:cxn ang="0">
                      <a:pos x="39" y="186"/>
                    </a:cxn>
                    <a:cxn ang="0">
                      <a:pos x="67" y="166"/>
                    </a:cxn>
                    <a:cxn ang="0">
                      <a:pos x="88" y="139"/>
                    </a:cxn>
                    <a:cxn ang="0">
                      <a:pos x="100" y="104"/>
                    </a:cxn>
                    <a:cxn ang="0">
                      <a:pos x="116" y="74"/>
                    </a:cxn>
                    <a:cxn ang="0">
                      <a:pos x="155" y="60"/>
                    </a:cxn>
                    <a:cxn ang="0">
                      <a:pos x="203" y="60"/>
                    </a:cxn>
                    <a:cxn ang="0">
                      <a:pos x="141" y="72"/>
                    </a:cxn>
                    <a:cxn ang="0">
                      <a:pos x="118" y="87"/>
                    </a:cxn>
                    <a:cxn ang="0">
                      <a:pos x="100" y="124"/>
                    </a:cxn>
                    <a:cxn ang="0">
                      <a:pos x="74" y="169"/>
                    </a:cxn>
                    <a:cxn ang="0">
                      <a:pos x="44" y="198"/>
                    </a:cxn>
                    <a:cxn ang="0">
                      <a:pos x="35" y="213"/>
                    </a:cxn>
                    <a:cxn ang="0">
                      <a:pos x="42" y="236"/>
                    </a:cxn>
                    <a:cxn ang="0">
                      <a:pos x="28" y="233"/>
                    </a:cxn>
                    <a:cxn ang="0">
                      <a:pos x="26" y="228"/>
                    </a:cxn>
                  </a:cxnLst>
                  <a:rect l="0" t="0" r="r" b="b"/>
                  <a:pathLst>
                    <a:path w="203" h="236">
                      <a:moveTo>
                        <a:pt x="26" y="228"/>
                      </a:moveTo>
                      <a:lnTo>
                        <a:pt x="0" y="169"/>
                      </a:lnTo>
                      <a:lnTo>
                        <a:pt x="0" y="124"/>
                      </a:lnTo>
                      <a:lnTo>
                        <a:pt x="7" y="82"/>
                      </a:lnTo>
                      <a:lnTo>
                        <a:pt x="26" y="40"/>
                      </a:lnTo>
                      <a:lnTo>
                        <a:pt x="69" y="0"/>
                      </a:lnTo>
                      <a:lnTo>
                        <a:pt x="44" y="25"/>
                      </a:lnTo>
                      <a:lnTo>
                        <a:pt x="21" y="62"/>
                      </a:lnTo>
                      <a:lnTo>
                        <a:pt x="9" y="97"/>
                      </a:lnTo>
                      <a:lnTo>
                        <a:pt x="12" y="171"/>
                      </a:lnTo>
                      <a:lnTo>
                        <a:pt x="21" y="201"/>
                      </a:lnTo>
                      <a:lnTo>
                        <a:pt x="39" y="186"/>
                      </a:lnTo>
                      <a:lnTo>
                        <a:pt x="67" y="166"/>
                      </a:lnTo>
                      <a:lnTo>
                        <a:pt x="88" y="139"/>
                      </a:lnTo>
                      <a:lnTo>
                        <a:pt x="100" y="104"/>
                      </a:lnTo>
                      <a:lnTo>
                        <a:pt x="116" y="74"/>
                      </a:lnTo>
                      <a:lnTo>
                        <a:pt x="155" y="60"/>
                      </a:lnTo>
                      <a:lnTo>
                        <a:pt x="203" y="60"/>
                      </a:lnTo>
                      <a:lnTo>
                        <a:pt x="141" y="72"/>
                      </a:lnTo>
                      <a:lnTo>
                        <a:pt x="118" y="87"/>
                      </a:lnTo>
                      <a:lnTo>
                        <a:pt x="100" y="124"/>
                      </a:lnTo>
                      <a:lnTo>
                        <a:pt x="74" y="169"/>
                      </a:lnTo>
                      <a:lnTo>
                        <a:pt x="44" y="198"/>
                      </a:lnTo>
                      <a:lnTo>
                        <a:pt x="35" y="213"/>
                      </a:lnTo>
                      <a:lnTo>
                        <a:pt x="42" y="236"/>
                      </a:lnTo>
                      <a:lnTo>
                        <a:pt x="28" y="233"/>
                      </a:lnTo>
                      <a:lnTo>
                        <a:pt x="26" y="228"/>
                      </a:lnTo>
                      <a:close/>
                    </a:path>
                  </a:pathLst>
                </a:custGeom>
                <a:solidFill>
                  <a:srgbClr val="63754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auto">
                <a:xfrm>
                  <a:off x="3452" y="1531"/>
                  <a:ext cx="168" cy="115"/>
                </a:xfrm>
                <a:custGeom>
                  <a:avLst/>
                  <a:gdLst/>
                  <a:ahLst/>
                  <a:cxnLst>
                    <a:cxn ang="0">
                      <a:pos x="21" y="111"/>
                    </a:cxn>
                    <a:cxn ang="0">
                      <a:pos x="0" y="81"/>
                    </a:cxn>
                    <a:cxn ang="0">
                      <a:pos x="0" y="58"/>
                    </a:cxn>
                    <a:cxn ang="0">
                      <a:pos x="6" y="36"/>
                    </a:cxn>
                    <a:cxn ang="0">
                      <a:pos x="21" y="15"/>
                    </a:cxn>
                    <a:cxn ang="0">
                      <a:pos x="38" y="0"/>
                    </a:cxn>
                    <a:cxn ang="0">
                      <a:pos x="37" y="7"/>
                    </a:cxn>
                    <a:cxn ang="0">
                      <a:pos x="17" y="26"/>
                    </a:cxn>
                    <a:cxn ang="0">
                      <a:pos x="8" y="44"/>
                    </a:cxn>
                    <a:cxn ang="0">
                      <a:pos x="10" y="82"/>
                    </a:cxn>
                    <a:cxn ang="0">
                      <a:pos x="17" y="97"/>
                    </a:cxn>
                    <a:cxn ang="0">
                      <a:pos x="33" y="89"/>
                    </a:cxn>
                    <a:cxn ang="0">
                      <a:pos x="55" y="79"/>
                    </a:cxn>
                    <a:cxn ang="0">
                      <a:pos x="72" y="65"/>
                    </a:cxn>
                    <a:cxn ang="0">
                      <a:pos x="82" y="48"/>
                    </a:cxn>
                    <a:cxn ang="0">
                      <a:pos x="96" y="32"/>
                    </a:cxn>
                    <a:cxn ang="0">
                      <a:pos x="128" y="25"/>
                    </a:cxn>
                    <a:cxn ang="0">
                      <a:pos x="168" y="25"/>
                    </a:cxn>
                    <a:cxn ang="0">
                      <a:pos x="117" y="31"/>
                    </a:cxn>
                    <a:cxn ang="0">
                      <a:pos x="97" y="39"/>
                    </a:cxn>
                    <a:cxn ang="0">
                      <a:pos x="82" y="58"/>
                    </a:cxn>
                    <a:cxn ang="0">
                      <a:pos x="61" y="81"/>
                    </a:cxn>
                    <a:cxn ang="0">
                      <a:pos x="37" y="95"/>
                    </a:cxn>
                    <a:cxn ang="0">
                      <a:pos x="29" y="103"/>
                    </a:cxn>
                    <a:cxn ang="0">
                      <a:pos x="34" y="115"/>
                    </a:cxn>
                    <a:cxn ang="0">
                      <a:pos x="23" y="113"/>
                    </a:cxn>
                    <a:cxn ang="0">
                      <a:pos x="21" y="111"/>
                    </a:cxn>
                  </a:cxnLst>
                  <a:rect l="0" t="0" r="r" b="b"/>
                  <a:pathLst>
                    <a:path w="168" h="115">
                      <a:moveTo>
                        <a:pt x="21" y="111"/>
                      </a:moveTo>
                      <a:lnTo>
                        <a:pt x="0" y="81"/>
                      </a:lnTo>
                      <a:lnTo>
                        <a:pt x="0" y="58"/>
                      </a:lnTo>
                      <a:lnTo>
                        <a:pt x="6" y="36"/>
                      </a:lnTo>
                      <a:lnTo>
                        <a:pt x="21" y="15"/>
                      </a:lnTo>
                      <a:lnTo>
                        <a:pt x="38" y="0"/>
                      </a:lnTo>
                      <a:lnTo>
                        <a:pt x="37" y="7"/>
                      </a:lnTo>
                      <a:lnTo>
                        <a:pt x="17" y="26"/>
                      </a:lnTo>
                      <a:lnTo>
                        <a:pt x="8" y="44"/>
                      </a:lnTo>
                      <a:lnTo>
                        <a:pt x="10" y="82"/>
                      </a:lnTo>
                      <a:lnTo>
                        <a:pt x="17" y="97"/>
                      </a:lnTo>
                      <a:lnTo>
                        <a:pt x="33" y="89"/>
                      </a:lnTo>
                      <a:lnTo>
                        <a:pt x="55" y="79"/>
                      </a:lnTo>
                      <a:lnTo>
                        <a:pt x="72" y="65"/>
                      </a:lnTo>
                      <a:lnTo>
                        <a:pt x="82" y="48"/>
                      </a:lnTo>
                      <a:lnTo>
                        <a:pt x="96" y="32"/>
                      </a:lnTo>
                      <a:lnTo>
                        <a:pt x="128" y="25"/>
                      </a:lnTo>
                      <a:lnTo>
                        <a:pt x="168" y="25"/>
                      </a:lnTo>
                      <a:lnTo>
                        <a:pt x="117" y="31"/>
                      </a:lnTo>
                      <a:lnTo>
                        <a:pt x="97" y="39"/>
                      </a:lnTo>
                      <a:lnTo>
                        <a:pt x="82" y="58"/>
                      </a:lnTo>
                      <a:lnTo>
                        <a:pt x="61" y="81"/>
                      </a:lnTo>
                      <a:lnTo>
                        <a:pt x="37" y="95"/>
                      </a:lnTo>
                      <a:lnTo>
                        <a:pt x="29" y="103"/>
                      </a:lnTo>
                      <a:lnTo>
                        <a:pt x="34" y="115"/>
                      </a:lnTo>
                      <a:lnTo>
                        <a:pt x="23" y="113"/>
                      </a:lnTo>
                      <a:lnTo>
                        <a:pt x="21" y="111"/>
                      </a:lnTo>
                      <a:close/>
                    </a:path>
                  </a:pathLst>
                </a:custGeom>
                <a:solidFill>
                  <a:srgbClr val="919E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auto">
                <a:xfrm>
                  <a:off x="3603" y="1531"/>
                  <a:ext cx="159" cy="109"/>
                </a:xfrm>
                <a:custGeom>
                  <a:avLst/>
                  <a:gdLst/>
                  <a:ahLst/>
                  <a:cxnLst>
                    <a:cxn ang="0">
                      <a:pos x="21" y="105"/>
                    </a:cxn>
                    <a:cxn ang="0">
                      <a:pos x="0" y="75"/>
                    </a:cxn>
                    <a:cxn ang="0">
                      <a:pos x="0" y="52"/>
                    </a:cxn>
                    <a:cxn ang="0">
                      <a:pos x="6" y="31"/>
                    </a:cxn>
                    <a:cxn ang="0">
                      <a:pos x="21" y="9"/>
                    </a:cxn>
                    <a:cxn ang="0">
                      <a:pos x="31" y="0"/>
                    </a:cxn>
                    <a:cxn ang="0">
                      <a:pos x="36" y="2"/>
                    </a:cxn>
                    <a:cxn ang="0">
                      <a:pos x="17" y="20"/>
                    </a:cxn>
                    <a:cxn ang="0">
                      <a:pos x="7" y="38"/>
                    </a:cxn>
                    <a:cxn ang="0">
                      <a:pos x="10" y="76"/>
                    </a:cxn>
                    <a:cxn ang="0">
                      <a:pos x="17" y="91"/>
                    </a:cxn>
                    <a:cxn ang="0">
                      <a:pos x="32" y="84"/>
                    </a:cxn>
                    <a:cxn ang="0">
                      <a:pos x="55" y="73"/>
                    </a:cxn>
                    <a:cxn ang="0">
                      <a:pos x="72" y="60"/>
                    </a:cxn>
                    <a:cxn ang="0">
                      <a:pos x="82" y="42"/>
                    </a:cxn>
                    <a:cxn ang="0">
                      <a:pos x="95" y="27"/>
                    </a:cxn>
                    <a:cxn ang="0">
                      <a:pos x="128" y="15"/>
                    </a:cxn>
                    <a:cxn ang="0">
                      <a:pos x="159" y="5"/>
                    </a:cxn>
                    <a:cxn ang="0">
                      <a:pos x="116" y="25"/>
                    </a:cxn>
                    <a:cxn ang="0">
                      <a:pos x="97" y="33"/>
                    </a:cxn>
                    <a:cxn ang="0">
                      <a:pos x="82" y="52"/>
                    </a:cxn>
                    <a:cxn ang="0">
                      <a:pos x="61" y="75"/>
                    </a:cxn>
                    <a:cxn ang="0">
                      <a:pos x="36" y="90"/>
                    </a:cxn>
                    <a:cxn ang="0">
                      <a:pos x="28" y="98"/>
                    </a:cxn>
                    <a:cxn ang="0">
                      <a:pos x="34" y="109"/>
                    </a:cxn>
                    <a:cxn ang="0">
                      <a:pos x="23" y="108"/>
                    </a:cxn>
                    <a:cxn ang="0">
                      <a:pos x="21" y="105"/>
                    </a:cxn>
                  </a:cxnLst>
                  <a:rect l="0" t="0" r="r" b="b"/>
                  <a:pathLst>
                    <a:path w="159" h="109">
                      <a:moveTo>
                        <a:pt x="21" y="105"/>
                      </a:moveTo>
                      <a:lnTo>
                        <a:pt x="0" y="75"/>
                      </a:lnTo>
                      <a:lnTo>
                        <a:pt x="0" y="52"/>
                      </a:lnTo>
                      <a:lnTo>
                        <a:pt x="6" y="31"/>
                      </a:lnTo>
                      <a:lnTo>
                        <a:pt x="21" y="9"/>
                      </a:lnTo>
                      <a:lnTo>
                        <a:pt x="31" y="0"/>
                      </a:lnTo>
                      <a:lnTo>
                        <a:pt x="36" y="2"/>
                      </a:lnTo>
                      <a:lnTo>
                        <a:pt x="17" y="20"/>
                      </a:lnTo>
                      <a:lnTo>
                        <a:pt x="7" y="38"/>
                      </a:lnTo>
                      <a:lnTo>
                        <a:pt x="10" y="76"/>
                      </a:lnTo>
                      <a:lnTo>
                        <a:pt x="17" y="91"/>
                      </a:lnTo>
                      <a:lnTo>
                        <a:pt x="32" y="84"/>
                      </a:lnTo>
                      <a:lnTo>
                        <a:pt x="55" y="73"/>
                      </a:lnTo>
                      <a:lnTo>
                        <a:pt x="72" y="60"/>
                      </a:lnTo>
                      <a:lnTo>
                        <a:pt x="82" y="42"/>
                      </a:lnTo>
                      <a:lnTo>
                        <a:pt x="95" y="27"/>
                      </a:lnTo>
                      <a:lnTo>
                        <a:pt x="128" y="15"/>
                      </a:lnTo>
                      <a:lnTo>
                        <a:pt x="159" y="5"/>
                      </a:lnTo>
                      <a:lnTo>
                        <a:pt x="116" y="25"/>
                      </a:lnTo>
                      <a:lnTo>
                        <a:pt x="97" y="33"/>
                      </a:lnTo>
                      <a:lnTo>
                        <a:pt x="82" y="52"/>
                      </a:lnTo>
                      <a:lnTo>
                        <a:pt x="61" y="75"/>
                      </a:lnTo>
                      <a:lnTo>
                        <a:pt x="36" y="90"/>
                      </a:lnTo>
                      <a:lnTo>
                        <a:pt x="28" y="98"/>
                      </a:lnTo>
                      <a:lnTo>
                        <a:pt x="34" y="109"/>
                      </a:lnTo>
                      <a:lnTo>
                        <a:pt x="23" y="108"/>
                      </a:lnTo>
                      <a:lnTo>
                        <a:pt x="21" y="105"/>
                      </a:lnTo>
                      <a:close/>
                    </a:path>
                  </a:pathLst>
                </a:custGeom>
                <a:solidFill>
                  <a:srgbClr val="919E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auto">
                <a:xfrm>
                  <a:off x="3268" y="1530"/>
                  <a:ext cx="97" cy="78"/>
                </a:xfrm>
                <a:custGeom>
                  <a:avLst/>
                  <a:gdLst/>
                  <a:ahLst/>
                  <a:cxnLst>
                    <a:cxn ang="0">
                      <a:pos x="20" y="74"/>
                    </a:cxn>
                    <a:cxn ang="0">
                      <a:pos x="0" y="44"/>
                    </a:cxn>
                    <a:cxn ang="0">
                      <a:pos x="0" y="21"/>
                    </a:cxn>
                    <a:cxn ang="0">
                      <a:pos x="5" y="0"/>
                    </a:cxn>
                    <a:cxn ang="0">
                      <a:pos x="9" y="2"/>
                    </a:cxn>
                    <a:cxn ang="0">
                      <a:pos x="5" y="43"/>
                    </a:cxn>
                    <a:cxn ang="0">
                      <a:pos x="17" y="61"/>
                    </a:cxn>
                    <a:cxn ang="0">
                      <a:pos x="32" y="53"/>
                    </a:cxn>
                    <a:cxn ang="0">
                      <a:pos x="55" y="43"/>
                    </a:cxn>
                    <a:cxn ang="0">
                      <a:pos x="72" y="29"/>
                    </a:cxn>
                    <a:cxn ang="0">
                      <a:pos x="81" y="11"/>
                    </a:cxn>
                    <a:cxn ang="0">
                      <a:pos x="91" y="0"/>
                    </a:cxn>
                    <a:cxn ang="0">
                      <a:pos x="97" y="3"/>
                    </a:cxn>
                    <a:cxn ang="0">
                      <a:pos x="81" y="21"/>
                    </a:cxn>
                    <a:cxn ang="0">
                      <a:pos x="60" y="44"/>
                    </a:cxn>
                    <a:cxn ang="0">
                      <a:pos x="36" y="59"/>
                    </a:cxn>
                    <a:cxn ang="0">
                      <a:pos x="28" y="67"/>
                    </a:cxn>
                    <a:cxn ang="0">
                      <a:pos x="34" y="78"/>
                    </a:cxn>
                    <a:cxn ang="0">
                      <a:pos x="22" y="77"/>
                    </a:cxn>
                    <a:cxn ang="0">
                      <a:pos x="20" y="74"/>
                    </a:cxn>
                  </a:cxnLst>
                  <a:rect l="0" t="0" r="r" b="b"/>
                  <a:pathLst>
                    <a:path w="97" h="78">
                      <a:moveTo>
                        <a:pt x="20" y="74"/>
                      </a:moveTo>
                      <a:lnTo>
                        <a:pt x="0" y="44"/>
                      </a:lnTo>
                      <a:lnTo>
                        <a:pt x="0" y="21"/>
                      </a:lnTo>
                      <a:lnTo>
                        <a:pt x="5" y="0"/>
                      </a:lnTo>
                      <a:lnTo>
                        <a:pt x="9" y="2"/>
                      </a:lnTo>
                      <a:lnTo>
                        <a:pt x="5" y="43"/>
                      </a:lnTo>
                      <a:lnTo>
                        <a:pt x="17" y="61"/>
                      </a:lnTo>
                      <a:lnTo>
                        <a:pt x="32" y="53"/>
                      </a:lnTo>
                      <a:lnTo>
                        <a:pt x="55" y="43"/>
                      </a:lnTo>
                      <a:lnTo>
                        <a:pt x="72" y="29"/>
                      </a:lnTo>
                      <a:lnTo>
                        <a:pt x="81" y="11"/>
                      </a:lnTo>
                      <a:lnTo>
                        <a:pt x="91" y="0"/>
                      </a:lnTo>
                      <a:lnTo>
                        <a:pt x="97" y="3"/>
                      </a:lnTo>
                      <a:lnTo>
                        <a:pt x="81" y="21"/>
                      </a:lnTo>
                      <a:lnTo>
                        <a:pt x="60" y="44"/>
                      </a:lnTo>
                      <a:lnTo>
                        <a:pt x="36" y="59"/>
                      </a:lnTo>
                      <a:lnTo>
                        <a:pt x="28" y="67"/>
                      </a:lnTo>
                      <a:lnTo>
                        <a:pt x="34" y="78"/>
                      </a:lnTo>
                      <a:lnTo>
                        <a:pt x="22" y="77"/>
                      </a:lnTo>
                      <a:lnTo>
                        <a:pt x="20" y="74"/>
                      </a:lnTo>
                      <a:close/>
                    </a:path>
                  </a:pathLst>
                </a:custGeom>
                <a:solidFill>
                  <a:srgbClr val="919E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auto">
                <a:xfrm>
                  <a:off x="3286" y="1660"/>
                  <a:ext cx="33" cy="144"/>
                </a:xfrm>
                <a:custGeom>
                  <a:avLst/>
                  <a:gdLst/>
                  <a:ahLst/>
                  <a:cxnLst>
                    <a:cxn ang="0">
                      <a:pos x="10" y="139"/>
                    </a:cxn>
                    <a:cxn ang="0">
                      <a:pos x="0" y="99"/>
                    </a:cxn>
                    <a:cxn ang="0">
                      <a:pos x="0" y="67"/>
                    </a:cxn>
                    <a:cxn ang="0">
                      <a:pos x="10" y="32"/>
                    </a:cxn>
                    <a:cxn ang="0">
                      <a:pos x="33" y="0"/>
                    </a:cxn>
                    <a:cxn ang="0">
                      <a:pos x="23" y="25"/>
                    </a:cxn>
                    <a:cxn ang="0">
                      <a:pos x="7" y="69"/>
                    </a:cxn>
                    <a:cxn ang="0">
                      <a:pos x="14" y="111"/>
                    </a:cxn>
                    <a:cxn ang="0">
                      <a:pos x="23" y="144"/>
                    </a:cxn>
                    <a:cxn ang="0">
                      <a:pos x="10" y="139"/>
                    </a:cxn>
                  </a:cxnLst>
                  <a:rect l="0" t="0" r="r" b="b"/>
                  <a:pathLst>
                    <a:path w="33" h="144">
                      <a:moveTo>
                        <a:pt x="10" y="139"/>
                      </a:moveTo>
                      <a:lnTo>
                        <a:pt x="0" y="99"/>
                      </a:lnTo>
                      <a:lnTo>
                        <a:pt x="0" y="67"/>
                      </a:lnTo>
                      <a:lnTo>
                        <a:pt x="10" y="32"/>
                      </a:lnTo>
                      <a:lnTo>
                        <a:pt x="33" y="0"/>
                      </a:lnTo>
                      <a:lnTo>
                        <a:pt x="23" y="25"/>
                      </a:lnTo>
                      <a:lnTo>
                        <a:pt x="7" y="69"/>
                      </a:lnTo>
                      <a:lnTo>
                        <a:pt x="14" y="111"/>
                      </a:lnTo>
                      <a:lnTo>
                        <a:pt x="23" y="144"/>
                      </a:lnTo>
                      <a:lnTo>
                        <a:pt x="10" y="139"/>
                      </a:lnTo>
                      <a:close/>
                    </a:path>
                  </a:pathLst>
                </a:custGeom>
                <a:solidFill>
                  <a:srgbClr val="63754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auto">
                <a:xfrm>
                  <a:off x="3337" y="1662"/>
                  <a:ext cx="146" cy="139"/>
                </a:xfrm>
                <a:custGeom>
                  <a:avLst/>
                  <a:gdLst/>
                  <a:ahLst/>
                  <a:cxnLst>
                    <a:cxn ang="0">
                      <a:pos x="0" y="139"/>
                    </a:cxn>
                    <a:cxn ang="0">
                      <a:pos x="9" y="107"/>
                    </a:cxn>
                    <a:cxn ang="0">
                      <a:pos x="28" y="65"/>
                    </a:cxn>
                    <a:cxn ang="0">
                      <a:pos x="56" y="30"/>
                    </a:cxn>
                    <a:cxn ang="0">
                      <a:pos x="104" y="10"/>
                    </a:cxn>
                    <a:cxn ang="0">
                      <a:pos x="132" y="0"/>
                    </a:cxn>
                    <a:cxn ang="0">
                      <a:pos x="104" y="18"/>
                    </a:cxn>
                    <a:cxn ang="0">
                      <a:pos x="51" y="45"/>
                    </a:cxn>
                    <a:cxn ang="0">
                      <a:pos x="28" y="80"/>
                    </a:cxn>
                    <a:cxn ang="0">
                      <a:pos x="42" y="72"/>
                    </a:cxn>
                    <a:cxn ang="0">
                      <a:pos x="72" y="57"/>
                    </a:cxn>
                    <a:cxn ang="0">
                      <a:pos x="97" y="50"/>
                    </a:cxn>
                    <a:cxn ang="0">
                      <a:pos x="146" y="62"/>
                    </a:cxn>
                    <a:cxn ang="0">
                      <a:pos x="90" y="60"/>
                    </a:cxn>
                    <a:cxn ang="0">
                      <a:pos x="46" y="80"/>
                    </a:cxn>
                    <a:cxn ang="0">
                      <a:pos x="25" y="94"/>
                    </a:cxn>
                    <a:cxn ang="0">
                      <a:pos x="12" y="132"/>
                    </a:cxn>
                    <a:cxn ang="0">
                      <a:pos x="0" y="139"/>
                    </a:cxn>
                  </a:cxnLst>
                  <a:rect l="0" t="0" r="r" b="b"/>
                  <a:pathLst>
                    <a:path w="146" h="139">
                      <a:moveTo>
                        <a:pt x="0" y="139"/>
                      </a:moveTo>
                      <a:lnTo>
                        <a:pt x="9" y="107"/>
                      </a:lnTo>
                      <a:lnTo>
                        <a:pt x="28" y="65"/>
                      </a:lnTo>
                      <a:lnTo>
                        <a:pt x="56" y="30"/>
                      </a:lnTo>
                      <a:lnTo>
                        <a:pt x="104" y="10"/>
                      </a:lnTo>
                      <a:lnTo>
                        <a:pt x="132" y="0"/>
                      </a:lnTo>
                      <a:lnTo>
                        <a:pt x="104" y="18"/>
                      </a:lnTo>
                      <a:lnTo>
                        <a:pt x="51" y="45"/>
                      </a:lnTo>
                      <a:lnTo>
                        <a:pt x="28" y="80"/>
                      </a:lnTo>
                      <a:lnTo>
                        <a:pt x="42" y="72"/>
                      </a:lnTo>
                      <a:lnTo>
                        <a:pt x="72" y="57"/>
                      </a:lnTo>
                      <a:lnTo>
                        <a:pt x="97" y="50"/>
                      </a:lnTo>
                      <a:lnTo>
                        <a:pt x="146" y="62"/>
                      </a:lnTo>
                      <a:lnTo>
                        <a:pt x="90" y="60"/>
                      </a:lnTo>
                      <a:lnTo>
                        <a:pt x="46" y="80"/>
                      </a:lnTo>
                      <a:lnTo>
                        <a:pt x="25" y="94"/>
                      </a:lnTo>
                      <a:lnTo>
                        <a:pt x="12" y="132"/>
                      </a:lnTo>
                      <a:lnTo>
                        <a:pt x="0" y="139"/>
                      </a:lnTo>
                      <a:close/>
                    </a:path>
                  </a:pathLst>
                </a:custGeom>
                <a:solidFill>
                  <a:srgbClr val="63754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auto">
                <a:xfrm>
                  <a:off x="3483" y="1579"/>
                  <a:ext cx="85" cy="217"/>
                </a:xfrm>
                <a:custGeom>
                  <a:avLst/>
                  <a:gdLst/>
                  <a:ahLst/>
                  <a:cxnLst>
                    <a:cxn ang="0">
                      <a:pos x="50" y="217"/>
                    </a:cxn>
                    <a:cxn ang="0">
                      <a:pos x="43" y="180"/>
                    </a:cxn>
                    <a:cxn ang="0">
                      <a:pos x="16" y="140"/>
                    </a:cxn>
                    <a:cxn ang="0">
                      <a:pos x="6" y="118"/>
                    </a:cxn>
                    <a:cxn ang="0">
                      <a:pos x="0" y="78"/>
                    </a:cxn>
                    <a:cxn ang="0">
                      <a:pos x="4" y="44"/>
                    </a:cxn>
                    <a:cxn ang="0">
                      <a:pos x="44" y="24"/>
                    </a:cxn>
                    <a:cxn ang="0">
                      <a:pos x="85" y="0"/>
                    </a:cxn>
                    <a:cxn ang="0">
                      <a:pos x="20" y="44"/>
                    </a:cxn>
                    <a:cxn ang="0">
                      <a:pos x="9" y="61"/>
                    </a:cxn>
                    <a:cxn ang="0">
                      <a:pos x="9" y="91"/>
                    </a:cxn>
                    <a:cxn ang="0">
                      <a:pos x="23" y="81"/>
                    </a:cxn>
                    <a:cxn ang="0">
                      <a:pos x="43" y="56"/>
                    </a:cxn>
                    <a:cxn ang="0">
                      <a:pos x="71" y="51"/>
                    </a:cxn>
                    <a:cxn ang="0">
                      <a:pos x="43" y="71"/>
                    </a:cxn>
                    <a:cxn ang="0">
                      <a:pos x="18" y="98"/>
                    </a:cxn>
                    <a:cxn ang="0">
                      <a:pos x="18" y="125"/>
                    </a:cxn>
                    <a:cxn ang="0">
                      <a:pos x="34" y="150"/>
                    </a:cxn>
                    <a:cxn ang="0">
                      <a:pos x="55" y="182"/>
                    </a:cxn>
                    <a:cxn ang="0">
                      <a:pos x="62" y="217"/>
                    </a:cxn>
                    <a:cxn ang="0">
                      <a:pos x="50" y="217"/>
                    </a:cxn>
                  </a:cxnLst>
                  <a:rect l="0" t="0" r="r" b="b"/>
                  <a:pathLst>
                    <a:path w="85" h="217">
                      <a:moveTo>
                        <a:pt x="50" y="217"/>
                      </a:moveTo>
                      <a:lnTo>
                        <a:pt x="43" y="180"/>
                      </a:lnTo>
                      <a:lnTo>
                        <a:pt x="16" y="140"/>
                      </a:lnTo>
                      <a:lnTo>
                        <a:pt x="6" y="118"/>
                      </a:lnTo>
                      <a:lnTo>
                        <a:pt x="0" y="78"/>
                      </a:lnTo>
                      <a:lnTo>
                        <a:pt x="4" y="44"/>
                      </a:lnTo>
                      <a:lnTo>
                        <a:pt x="44" y="24"/>
                      </a:lnTo>
                      <a:lnTo>
                        <a:pt x="85" y="0"/>
                      </a:lnTo>
                      <a:lnTo>
                        <a:pt x="20" y="44"/>
                      </a:lnTo>
                      <a:lnTo>
                        <a:pt x="9" y="61"/>
                      </a:lnTo>
                      <a:lnTo>
                        <a:pt x="9" y="91"/>
                      </a:lnTo>
                      <a:lnTo>
                        <a:pt x="23" y="81"/>
                      </a:lnTo>
                      <a:lnTo>
                        <a:pt x="43" y="56"/>
                      </a:lnTo>
                      <a:lnTo>
                        <a:pt x="71" y="51"/>
                      </a:lnTo>
                      <a:lnTo>
                        <a:pt x="43" y="71"/>
                      </a:lnTo>
                      <a:lnTo>
                        <a:pt x="18" y="98"/>
                      </a:lnTo>
                      <a:lnTo>
                        <a:pt x="18" y="125"/>
                      </a:lnTo>
                      <a:lnTo>
                        <a:pt x="34" y="150"/>
                      </a:lnTo>
                      <a:lnTo>
                        <a:pt x="55" y="182"/>
                      </a:lnTo>
                      <a:lnTo>
                        <a:pt x="62" y="217"/>
                      </a:lnTo>
                      <a:lnTo>
                        <a:pt x="50" y="217"/>
                      </a:lnTo>
                      <a:close/>
                    </a:path>
                  </a:pathLst>
                </a:custGeom>
                <a:solidFill>
                  <a:srgbClr val="63754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auto">
                <a:xfrm>
                  <a:off x="3658" y="1531"/>
                  <a:ext cx="59" cy="111"/>
                </a:xfrm>
                <a:custGeom>
                  <a:avLst/>
                  <a:gdLst/>
                  <a:ahLst/>
                  <a:cxnLst>
                    <a:cxn ang="0">
                      <a:pos x="42" y="111"/>
                    </a:cxn>
                    <a:cxn ang="0">
                      <a:pos x="36" y="92"/>
                    </a:cxn>
                    <a:cxn ang="0">
                      <a:pos x="13" y="72"/>
                    </a:cxn>
                    <a:cxn ang="0">
                      <a:pos x="5" y="60"/>
                    </a:cxn>
                    <a:cxn ang="0">
                      <a:pos x="0" y="40"/>
                    </a:cxn>
                    <a:cxn ang="0">
                      <a:pos x="4" y="23"/>
                    </a:cxn>
                    <a:cxn ang="0">
                      <a:pos x="38" y="0"/>
                    </a:cxn>
                    <a:cxn ang="0">
                      <a:pos x="48" y="1"/>
                    </a:cxn>
                    <a:cxn ang="0">
                      <a:pos x="17" y="23"/>
                    </a:cxn>
                    <a:cxn ang="0">
                      <a:pos x="8" y="31"/>
                    </a:cxn>
                    <a:cxn ang="0">
                      <a:pos x="8" y="46"/>
                    </a:cxn>
                    <a:cxn ang="0">
                      <a:pos x="19" y="41"/>
                    </a:cxn>
                    <a:cxn ang="0">
                      <a:pos x="36" y="29"/>
                    </a:cxn>
                    <a:cxn ang="0">
                      <a:pos x="59" y="26"/>
                    </a:cxn>
                    <a:cxn ang="0">
                      <a:pos x="36" y="36"/>
                    </a:cxn>
                    <a:cxn ang="0">
                      <a:pos x="15" y="50"/>
                    </a:cxn>
                    <a:cxn ang="0">
                      <a:pos x="15" y="64"/>
                    </a:cxn>
                    <a:cxn ang="0">
                      <a:pos x="29" y="76"/>
                    </a:cxn>
                    <a:cxn ang="0">
                      <a:pos x="46" y="93"/>
                    </a:cxn>
                    <a:cxn ang="0">
                      <a:pos x="51" y="111"/>
                    </a:cxn>
                    <a:cxn ang="0">
                      <a:pos x="42" y="111"/>
                    </a:cxn>
                  </a:cxnLst>
                  <a:rect l="0" t="0" r="r" b="b"/>
                  <a:pathLst>
                    <a:path w="59" h="111">
                      <a:moveTo>
                        <a:pt x="42" y="111"/>
                      </a:moveTo>
                      <a:lnTo>
                        <a:pt x="36" y="92"/>
                      </a:lnTo>
                      <a:lnTo>
                        <a:pt x="13" y="72"/>
                      </a:lnTo>
                      <a:lnTo>
                        <a:pt x="5" y="60"/>
                      </a:lnTo>
                      <a:lnTo>
                        <a:pt x="0" y="40"/>
                      </a:lnTo>
                      <a:lnTo>
                        <a:pt x="4" y="23"/>
                      </a:lnTo>
                      <a:lnTo>
                        <a:pt x="38" y="0"/>
                      </a:lnTo>
                      <a:lnTo>
                        <a:pt x="48" y="1"/>
                      </a:lnTo>
                      <a:lnTo>
                        <a:pt x="17" y="23"/>
                      </a:lnTo>
                      <a:lnTo>
                        <a:pt x="8" y="31"/>
                      </a:lnTo>
                      <a:lnTo>
                        <a:pt x="8" y="46"/>
                      </a:lnTo>
                      <a:lnTo>
                        <a:pt x="19" y="41"/>
                      </a:lnTo>
                      <a:lnTo>
                        <a:pt x="36" y="29"/>
                      </a:lnTo>
                      <a:lnTo>
                        <a:pt x="59" y="26"/>
                      </a:lnTo>
                      <a:lnTo>
                        <a:pt x="36" y="36"/>
                      </a:lnTo>
                      <a:lnTo>
                        <a:pt x="15" y="50"/>
                      </a:lnTo>
                      <a:lnTo>
                        <a:pt x="15" y="64"/>
                      </a:lnTo>
                      <a:lnTo>
                        <a:pt x="29" y="76"/>
                      </a:lnTo>
                      <a:lnTo>
                        <a:pt x="46" y="93"/>
                      </a:lnTo>
                      <a:lnTo>
                        <a:pt x="51" y="111"/>
                      </a:lnTo>
                      <a:lnTo>
                        <a:pt x="42" y="111"/>
                      </a:lnTo>
                      <a:close/>
                    </a:path>
                  </a:pathLst>
                </a:custGeom>
                <a:solidFill>
                  <a:srgbClr val="919E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auto">
                <a:xfrm>
                  <a:off x="3607" y="1531"/>
                  <a:ext cx="51" cy="71"/>
                </a:xfrm>
                <a:custGeom>
                  <a:avLst/>
                  <a:gdLst/>
                  <a:ahLst/>
                  <a:cxnLst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13" y="31"/>
                    </a:cxn>
                    <a:cxn ang="0">
                      <a:pos x="5" y="20"/>
                    </a:cxn>
                    <a:cxn ang="0">
                      <a:pos x="0" y="0"/>
                    </a:cxn>
                    <a:cxn ang="0">
                      <a:pos x="6" y="0"/>
                    </a:cxn>
                    <a:cxn ang="0">
                      <a:pos x="7" y="6"/>
                    </a:cxn>
                    <a:cxn ang="0">
                      <a:pos x="19" y="1"/>
                    </a:cxn>
                    <a:cxn ang="0">
                      <a:pos x="28" y="2"/>
                    </a:cxn>
                    <a:cxn ang="0">
                      <a:pos x="15" y="10"/>
                    </a:cxn>
                    <a:cxn ang="0">
                      <a:pos x="15" y="24"/>
                    </a:cxn>
                    <a:cxn ang="0">
                      <a:pos x="28" y="37"/>
                    </a:cxn>
                    <a:cxn ang="0">
                      <a:pos x="45" y="53"/>
                    </a:cxn>
                    <a:cxn ang="0">
                      <a:pos x="51" y="71"/>
                    </a:cxn>
                    <a:cxn ang="0">
                      <a:pos x="41" y="71"/>
                    </a:cxn>
                  </a:cxnLst>
                  <a:rect l="0" t="0" r="r" b="b"/>
                  <a:pathLst>
                    <a:path w="51" h="71">
                      <a:moveTo>
                        <a:pt x="41" y="71"/>
                      </a:moveTo>
                      <a:lnTo>
                        <a:pt x="36" y="52"/>
                      </a:lnTo>
                      <a:lnTo>
                        <a:pt x="13" y="31"/>
                      </a:lnTo>
                      <a:lnTo>
                        <a:pt x="5" y="20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7" y="6"/>
                      </a:lnTo>
                      <a:lnTo>
                        <a:pt x="19" y="1"/>
                      </a:lnTo>
                      <a:lnTo>
                        <a:pt x="28" y="2"/>
                      </a:lnTo>
                      <a:lnTo>
                        <a:pt x="15" y="10"/>
                      </a:lnTo>
                      <a:lnTo>
                        <a:pt x="15" y="24"/>
                      </a:lnTo>
                      <a:lnTo>
                        <a:pt x="28" y="37"/>
                      </a:lnTo>
                      <a:lnTo>
                        <a:pt x="45" y="53"/>
                      </a:lnTo>
                      <a:lnTo>
                        <a:pt x="51" y="71"/>
                      </a:lnTo>
                      <a:lnTo>
                        <a:pt x="41" y="71"/>
                      </a:lnTo>
                      <a:close/>
                    </a:path>
                  </a:pathLst>
                </a:custGeom>
                <a:solidFill>
                  <a:srgbClr val="919E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auto">
                <a:xfrm>
                  <a:off x="3473" y="1532"/>
                  <a:ext cx="51" cy="72"/>
                </a:xfrm>
                <a:custGeom>
                  <a:avLst/>
                  <a:gdLst/>
                  <a:ahLst/>
                  <a:cxnLst>
                    <a:cxn ang="0">
                      <a:pos x="42" y="72"/>
                    </a:cxn>
                    <a:cxn ang="0">
                      <a:pos x="36" y="54"/>
                    </a:cxn>
                    <a:cxn ang="0">
                      <a:pos x="13" y="33"/>
                    </a:cxn>
                    <a:cxn ang="0">
                      <a:pos x="6" y="22"/>
                    </a:cxn>
                    <a:cxn ang="0">
                      <a:pos x="0" y="2"/>
                    </a:cxn>
                    <a:cxn ang="0">
                      <a:pos x="8" y="0"/>
                    </a:cxn>
                    <a:cxn ang="0">
                      <a:pos x="8" y="8"/>
                    </a:cxn>
                    <a:cxn ang="0">
                      <a:pos x="19" y="3"/>
                    </a:cxn>
                    <a:cxn ang="0">
                      <a:pos x="34" y="0"/>
                    </a:cxn>
                    <a:cxn ang="0">
                      <a:pos x="15" y="12"/>
                    </a:cxn>
                    <a:cxn ang="0">
                      <a:pos x="15" y="26"/>
                    </a:cxn>
                    <a:cxn ang="0">
                      <a:pos x="29" y="39"/>
                    </a:cxn>
                    <a:cxn ang="0">
                      <a:pos x="46" y="55"/>
                    </a:cxn>
                    <a:cxn ang="0">
                      <a:pos x="51" y="72"/>
                    </a:cxn>
                    <a:cxn ang="0">
                      <a:pos x="42" y="72"/>
                    </a:cxn>
                  </a:cxnLst>
                  <a:rect l="0" t="0" r="r" b="b"/>
                  <a:pathLst>
                    <a:path w="51" h="72">
                      <a:moveTo>
                        <a:pt x="42" y="72"/>
                      </a:moveTo>
                      <a:lnTo>
                        <a:pt x="36" y="54"/>
                      </a:lnTo>
                      <a:lnTo>
                        <a:pt x="13" y="33"/>
                      </a:lnTo>
                      <a:lnTo>
                        <a:pt x="6" y="22"/>
                      </a:lnTo>
                      <a:lnTo>
                        <a:pt x="0" y="2"/>
                      </a:lnTo>
                      <a:lnTo>
                        <a:pt x="8" y="0"/>
                      </a:lnTo>
                      <a:lnTo>
                        <a:pt x="8" y="8"/>
                      </a:lnTo>
                      <a:lnTo>
                        <a:pt x="19" y="3"/>
                      </a:lnTo>
                      <a:lnTo>
                        <a:pt x="34" y="0"/>
                      </a:lnTo>
                      <a:lnTo>
                        <a:pt x="15" y="12"/>
                      </a:lnTo>
                      <a:lnTo>
                        <a:pt x="15" y="26"/>
                      </a:lnTo>
                      <a:lnTo>
                        <a:pt x="29" y="39"/>
                      </a:lnTo>
                      <a:lnTo>
                        <a:pt x="46" y="55"/>
                      </a:lnTo>
                      <a:lnTo>
                        <a:pt x="51" y="72"/>
                      </a:lnTo>
                      <a:lnTo>
                        <a:pt x="42" y="72"/>
                      </a:lnTo>
                      <a:close/>
                    </a:path>
                  </a:pathLst>
                </a:custGeom>
                <a:solidFill>
                  <a:srgbClr val="919E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auto">
                <a:xfrm>
                  <a:off x="3072" y="1531"/>
                  <a:ext cx="53" cy="273"/>
                </a:xfrm>
                <a:custGeom>
                  <a:avLst/>
                  <a:gdLst/>
                  <a:ahLst/>
                  <a:cxnLst>
                    <a:cxn ang="0">
                      <a:pos x="14" y="119"/>
                    </a:cxn>
                    <a:cxn ang="0">
                      <a:pos x="11" y="87"/>
                    </a:cxn>
                    <a:cxn ang="0">
                      <a:pos x="13" y="36"/>
                    </a:cxn>
                    <a:cxn ang="0">
                      <a:pos x="41" y="5"/>
                    </a:cxn>
                    <a:cxn ang="0">
                      <a:pos x="49" y="0"/>
                    </a:cxn>
                    <a:cxn ang="0">
                      <a:pos x="32" y="0"/>
                    </a:cxn>
                    <a:cxn ang="0">
                      <a:pos x="16" y="13"/>
                    </a:cxn>
                    <a:cxn ang="0">
                      <a:pos x="19" y="2"/>
                    </a:cxn>
                    <a:cxn ang="0">
                      <a:pos x="9" y="1"/>
                    </a:cxn>
                    <a:cxn ang="0">
                      <a:pos x="0" y="27"/>
                    </a:cxn>
                    <a:cxn ang="0">
                      <a:pos x="4" y="87"/>
                    </a:cxn>
                    <a:cxn ang="0">
                      <a:pos x="18" y="178"/>
                    </a:cxn>
                    <a:cxn ang="0">
                      <a:pos x="27" y="240"/>
                    </a:cxn>
                    <a:cxn ang="0">
                      <a:pos x="41" y="273"/>
                    </a:cxn>
                    <a:cxn ang="0">
                      <a:pos x="53" y="270"/>
                    </a:cxn>
                    <a:cxn ang="0">
                      <a:pos x="32" y="223"/>
                    </a:cxn>
                    <a:cxn ang="0">
                      <a:pos x="27" y="168"/>
                    </a:cxn>
                    <a:cxn ang="0">
                      <a:pos x="27" y="166"/>
                    </a:cxn>
                    <a:cxn ang="0">
                      <a:pos x="25" y="160"/>
                    </a:cxn>
                    <a:cxn ang="0">
                      <a:pos x="23" y="151"/>
                    </a:cxn>
                    <a:cxn ang="0">
                      <a:pos x="21" y="142"/>
                    </a:cxn>
                    <a:cxn ang="0">
                      <a:pos x="18" y="132"/>
                    </a:cxn>
                    <a:cxn ang="0">
                      <a:pos x="16" y="125"/>
                    </a:cxn>
                    <a:cxn ang="0">
                      <a:pos x="14" y="120"/>
                    </a:cxn>
                    <a:cxn ang="0">
                      <a:pos x="14" y="119"/>
                    </a:cxn>
                  </a:cxnLst>
                  <a:rect l="0" t="0" r="r" b="b"/>
                  <a:pathLst>
                    <a:path w="53" h="273">
                      <a:moveTo>
                        <a:pt x="14" y="119"/>
                      </a:moveTo>
                      <a:lnTo>
                        <a:pt x="11" y="87"/>
                      </a:lnTo>
                      <a:lnTo>
                        <a:pt x="13" y="36"/>
                      </a:lnTo>
                      <a:lnTo>
                        <a:pt x="41" y="5"/>
                      </a:lnTo>
                      <a:lnTo>
                        <a:pt x="49" y="0"/>
                      </a:lnTo>
                      <a:lnTo>
                        <a:pt x="32" y="0"/>
                      </a:lnTo>
                      <a:lnTo>
                        <a:pt x="16" y="13"/>
                      </a:lnTo>
                      <a:lnTo>
                        <a:pt x="19" y="2"/>
                      </a:lnTo>
                      <a:lnTo>
                        <a:pt x="9" y="1"/>
                      </a:lnTo>
                      <a:lnTo>
                        <a:pt x="0" y="27"/>
                      </a:lnTo>
                      <a:lnTo>
                        <a:pt x="4" y="87"/>
                      </a:lnTo>
                      <a:lnTo>
                        <a:pt x="18" y="178"/>
                      </a:lnTo>
                      <a:lnTo>
                        <a:pt x="27" y="240"/>
                      </a:lnTo>
                      <a:lnTo>
                        <a:pt x="41" y="273"/>
                      </a:lnTo>
                      <a:lnTo>
                        <a:pt x="53" y="270"/>
                      </a:lnTo>
                      <a:lnTo>
                        <a:pt x="32" y="223"/>
                      </a:lnTo>
                      <a:lnTo>
                        <a:pt x="27" y="168"/>
                      </a:lnTo>
                      <a:lnTo>
                        <a:pt x="27" y="166"/>
                      </a:lnTo>
                      <a:lnTo>
                        <a:pt x="25" y="160"/>
                      </a:lnTo>
                      <a:lnTo>
                        <a:pt x="23" y="151"/>
                      </a:lnTo>
                      <a:lnTo>
                        <a:pt x="21" y="142"/>
                      </a:lnTo>
                      <a:lnTo>
                        <a:pt x="18" y="132"/>
                      </a:lnTo>
                      <a:lnTo>
                        <a:pt x="16" y="125"/>
                      </a:lnTo>
                      <a:lnTo>
                        <a:pt x="14" y="120"/>
                      </a:lnTo>
                      <a:lnTo>
                        <a:pt x="14" y="119"/>
                      </a:lnTo>
                      <a:close/>
                    </a:path>
                  </a:pathLst>
                </a:custGeom>
                <a:solidFill>
                  <a:srgbClr val="63754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2" name="Freeform 28"/>
                <p:cNvSpPr>
                  <a:spLocks/>
                </p:cNvSpPr>
                <p:nvPr/>
              </p:nvSpPr>
              <p:spPr bwMode="auto">
                <a:xfrm>
                  <a:off x="3517" y="1675"/>
                  <a:ext cx="95" cy="129"/>
                </a:xfrm>
                <a:custGeom>
                  <a:avLst/>
                  <a:gdLst/>
                  <a:ahLst/>
                  <a:cxnLst>
                    <a:cxn ang="0">
                      <a:pos x="0" y="129"/>
                    </a:cxn>
                    <a:cxn ang="0">
                      <a:pos x="2" y="86"/>
                    </a:cxn>
                    <a:cxn ang="0">
                      <a:pos x="30" y="47"/>
                    </a:cxn>
                    <a:cxn ang="0">
                      <a:pos x="65" y="14"/>
                    </a:cxn>
                    <a:cxn ang="0">
                      <a:pos x="95" y="0"/>
                    </a:cxn>
                    <a:cxn ang="0">
                      <a:pos x="55" y="34"/>
                    </a:cxn>
                    <a:cxn ang="0">
                      <a:pos x="16" y="74"/>
                    </a:cxn>
                    <a:cxn ang="0">
                      <a:pos x="12" y="96"/>
                    </a:cxn>
                    <a:cxn ang="0">
                      <a:pos x="0" y="129"/>
                    </a:cxn>
                  </a:cxnLst>
                  <a:rect l="0" t="0" r="r" b="b"/>
                  <a:pathLst>
                    <a:path w="95" h="129">
                      <a:moveTo>
                        <a:pt x="0" y="129"/>
                      </a:moveTo>
                      <a:lnTo>
                        <a:pt x="2" y="86"/>
                      </a:lnTo>
                      <a:lnTo>
                        <a:pt x="30" y="47"/>
                      </a:lnTo>
                      <a:lnTo>
                        <a:pt x="65" y="14"/>
                      </a:lnTo>
                      <a:lnTo>
                        <a:pt x="95" y="0"/>
                      </a:lnTo>
                      <a:lnTo>
                        <a:pt x="55" y="34"/>
                      </a:lnTo>
                      <a:lnTo>
                        <a:pt x="16" y="74"/>
                      </a:lnTo>
                      <a:lnTo>
                        <a:pt x="12" y="96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63754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3" name="Freeform 29"/>
                <p:cNvSpPr>
                  <a:spLocks/>
                </p:cNvSpPr>
                <p:nvPr/>
              </p:nvSpPr>
              <p:spPr bwMode="auto">
                <a:xfrm>
                  <a:off x="3126" y="1955"/>
                  <a:ext cx="483" cy="115"/>
                </a:xfrm>
                <a:custGeom>
                  <a:avLst/>
                  <a:gdLst/>
                  <a:ahLst/>
                  <a:cxnLst>
                    <a:cxn ang="0">
                      <a:pos x="457" y="111"/>
                    </a:cxn>
                    <a:cxn ang="0">
                      <a:pos x="420" y="115"/>
                    </a:cxn>
                    <a:cxn ang="0">
                      <a:pos x="395" y="100"/>
                    </a:cxn>
                    <a:cxn ang="0">
                      <a:pos x="358" y="109"/>
                    </a:cxn>
                    <a:cxn ang="0">
                      <a:pos x="321" y="109"/>
                    </a:cxn>
                    <a:cxn ang="0">
                      <a:pos x="287" y="80"/>
                    </a:cxn>
                    <a:cxn ang="0">
                      <a:pos x="224" y="80"/>
                    </a:cxn>
                    <a:cxn ang="0">
                      <a:pos x="127" y="69"/>
                    </a:cxn>
                    <a:cxn ang="0">
                      <a:pos x="111" y="49"/>
                    </a:cxn>
                    <a:cxn ang="0">
                      <a:pos x="73" y="43"/>
                    </a:cxn>
                    <a:cxn ang="0">
                      <a:pos x="76" y="20"/>
                    </a:cxn>
                    <a:cxn ang="0">
                      <a:pos x="59" y="11"/>
                    </a:cxn>
                    <a:cxn ang="0">
                      <a:pos x="14" y="14"/>
                    </a:cxn>
                    <a:cxn ang="0">
                      <a:pos x="0" y="0"/>
                    </a:cxn>
                    <a:cxn ang="0">
                      <a:pos x="25" y="0"/>
                    </a:cxn>
                    <a:cxn ang="0">
                      <a:pos x="68" y="6"/>
                    </a:cxn>
                    <a:cxn ang="0">
                      <a:pos x="96" y="3"/>
                    </a:cxn>
                    <a:cxn ang="0">
                      <a:pos x="119" y="26"/>
                    </a:cxn>
                    <a:cxn ang="0">
                      <a:pos x="167" y="32"/>
                    </a:cxn>
                    <a:cxn ang="0">
                      <a:pos x="210" y="32"/>
                    </a:cxn>
                    <a:cxn ang="0">
                      <a:pos x="270" y="35"/>
                    </a:cxn>
                    <a:cxn ang="0">
                      <a:pos x="335" y="37"/>
                    </a:cxn>
                    <a:cxn ang="0">
                      <a:pos x="429" y="72"/>
                    </a:cxn>
                    <a:cxn ang="0">
                      <a:pos x="463" y="86"/>
                    </a:cxn>
                    <a:cxn ang="0">
                      <a:pos x="483" y="106"/>
                    </a:cxn>
                    <a:cxn ang="0">
                      <a:pos x="482" y="106"/>
                    </a:cxn>
                    <a:cxn ang="0">
                      <a:pos x="479" y="106"/>
                    </a:cxn>
                    <a:cxn ang="0">
                      <a:pos x="475" y="107"/>
                    </a:cxn>
                    <a:cxn ang="0">
                      <a:pos x="470" y="108"/>
                    </a:cxn>
                    <a:cxn ang="0">
                      <a:pos x="466" y="109"/>
                    </a:cxn>
                    <a:cxn ang="0">
                      <a:pos x="461" y="110"/>
                    </a:cxn>
                    <a:cxn ang="0">
                      <a:pos x="459" y="110"/>
                    </a:cxn>
                    <a:cxn ang="0">
                      <a:pos x="457" y="111"/>
                    </a:cxn>
                  </a:cxnLst>
                  <a:rect l="0" t="0" r="r" b="b"/>
                  <a:pathLst>
                    <a:path w="483" h="115">
                      <a:moveTo>
                        <a:pt x="457" y="111"/>
                      </a:moveTo>
                      <a:lnTo>
                        <a:pt x="420" y="115"/>
                      </a:lnTo>
                      <a:lnTo>
                        <a:pt x="395" y="100"/>
                      </a:lnTo>
                      <a:lnTo>
                        <a:pt x="358" y="109"/>
                      </a:lnTo>
                      <a:lnTo>
                        <a:pt x="321" y="109"/>
                      </a:lnTo>
                      <a:lnTo>
                        <a:pt x="287" y="80"/>
                      </a:lnTo>
                      <a:lnTo>
                        <a:pt x="224" y="80"/>
                      </a:lnTo>
                      <a:lnTo>
                        <a:pt x="127" y="69"/>
                      </a:lnTo>
                      <a:lnTo>
                        <a:pt x="111" y="49"/>
                      </a:lnTo>
                      <a:lnTo>
                        <a:pt x="73" y="43"/>
                      </a:lnTo>
                      <a:lnTo>
                        <a:pt x="76" y="20"/>
                      </a:lnTo>
                      <a:lnTo>
                        <a:pt x="59" y="11"/>
                      </a:lnTo>
                      <a:lnTo>
                        <a:pt x="14" y="14"/>
                      </a:lnTo>
                      <a:lnTo>
                        <a:pt x="0" y="0"/>
                      </a:lnTo>
                      <a:lnTo>
                        <a:pt x="25" y="0"/>
                      </a:lnTo>
                      <a:lnTo>
                        <a:pt x="68" y="6"/>
                      </a:lnTo>
                      <a:lnTo>
                        <a:pt x="96" y="3"/>
                      </a:lnTo>
                      <a:lnTo>
                        <a:pt x="119" y="26"/>
                      </a:lnTo>
                      <a:lnTo>
                        <a:pt x="167" y="32"/>
                      </a:lnTo>
                      <a:lnTo>
                        <a:pt x="210" y="32"/>
                      </a:lnTo>
                      <a:lnTo>
                        <a:pt x="270" y="35"/>
                      </a:lnTo>
                      <a:lnTo>
                        <a:pt x="335" y="37"/>
                      </a:lnTo>
                      <a:lnTo>
                        <a:pt x="429" y="72"/>
                      </a:lnTo>
                      <a:lnTo>
                        <a:pt x="463" y="86"/>
                      </a:lnTo>
                      <a:lnTo>
                        <a:pt x="483" y="106"/>
                      </a:lnTo>
                      <a:lnTo>
                        <a:pt x="482" y="106"/>
                      </a:lnTo>
                      <a:lnTo>
                        <a:pt x="479" y="106"/>
                      </a:lnTo>
                      <a:lnTo>
                        <a:pt x="475" y="107"/>
                      </a:lnTo>
                      <a:lnTo>
                        <a:pt x="470" y="108"/>
                      </a:lnTo>
                      <a:lnTo>
                        <a:pt x="466" y="109"/>
                      </a:lnTo>
                      <a:lnTo>
                        <a:pt x="461" y="110"/>
                      </a:lnTo>
                      <a:lnTo>
                        <a:pt x="459" y="110"/>
                      </a:lnTo>
                      <a:lnTo>
                        <a:pt x="457" y="111"/>
                      </a:lnTo>
                      <a:close/>
                    </a:path>
                  </a:pathLst>
                </a:custGeom>
                <a:solidFill>
                  <a:srgbClr val="63754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4" name="Freeform 30"/>
                <p:cNvSpPr>
                  <a:spLocks/>
                </p:cNvSpPr>
                <p:nvPr/>
              </p:nvSpPr>
              <p:spPr bwMode="auto">
                <a:xfrm>
                  <a:off x="3117" y="1642"/>
                  <a:ext cx="507" cy="435"/>
                </a:xfrm>
                <a:custGeom>
                  <a:avLst/>
                  <a:gdLst/>
                  <a:ahLst/>
                  <a:cxnLst>
                    <a:cxn ang="0">
                      <a:pos x="421" y="6"/>
                    </a:cxn>
                    <a:cxn ang="0">
                      <a:pos x="444" y="5"/>
                    </a:cxn>
                    <a:cxn ang="0">
                      <a:pos x="461" y="7"/>
                    </a:cxn>
                    <a:cxn ang="0">
                      <a:pos x="474" y="10"/>
                    </a:cxn>
                    <a:cxn ang="0">
                      <a:pos x="499" y="4"/>
                    </a:cxn>
                    <a:cxn ang="0">
                      <a:pos x="506" y="7"/>
                    </a:cxn>
                    <a:cxn ang="0">
                      <a:pos x="504" y="22"/>
                    </a:cxn>
                    <a:cxn ang="0">
                      <a:pos x="499" y="52"/>
                    </a:cxn>
                    <a:cxn ang="0">
                      <a:pos x="504" y="81"/>
                    </a:cxn>
                    <a:cxn ang="0">
                      <a:pos x="491" y="123"/>
                    </a:cxn>
                    <a:cxn ang="0">
                      <a:pos x="480" y="148"/>
                    </a:cxn>
                    <a:cxn ang="0">
                      <a:pos x="481" y="264"/>
                    </a:cxn>
                    <a:cxn ang="0">
                      <a:pos x="489" y="319"/>
                    </a:cxn>
                    <a:cxn ang="0">
                      <a:pos x="480" y="396"/>
                    </a:cxn>
                    <a:cxn ang="0">
                      <a:pos x="455" y="432"/>
                    </a:cxn>
                    <a:cxn ang="0">
                      <a:pos x="423" y="427"/>
                    </a:cxn>
                    <a:cxn ang="0">
                      <a:pos x="427" y="406"/>
                    </a:cxn>
                    <a:cxn ang="0">
                      <a:pos x="437" y="371"/>
                    </a:cxn>
                    <a:cxn ang="0">
                      <a:pos x="439" y="329"/>
                    </a:cxn>
                    <a:cxn ang="0">
                      <a:pos x="420" y="270"/>
                    </a:cxn>
                    <a:cxn ang="0">
                      <a:pos x="396" y="268"/>
                    </a:cxn>
                    <a:cxn ang="0">
                      <a:pos x="374" y="308"/>
                    </a:cxn>
                    <a:cxn ang="0">
                      <a:pos x="395" y="394"/>
                    </a:cxn>
                    <a:cxn ang="0">
                      <a:pos x="397" y="427"/>
                    </a:cxn>
                    <a:cxn ang="0">
                      <a:pos x="364" y="427"/>
                    </a:cxn>
                    <a:cxn ang="0">
                      <a:pos x="342" y="406"/>
                    </a:cxn>
                    <a:cxn ang="0">
                      <a:pos x="331" y="336"/>
                    </a:cxn>
                    <a:cxn ang="0">
                      <a:pos x="313" y="283"/>
                    </a:cxn>
                    <a:cxn ang="0">
                      <a:pos x="308" y="271"/>
                    </a:cxn>
                    <a:cxn ang="0">
                      <a:pos x="248" y="266"/>
                    </a:cxn>
                    <a:cxn ang="0">
                      <a:pos x="241" y="286"/>
                    </a:cxn>
                    <a:cxn ang="0">
                      <a:pos x="239" y="330"/>
                    </a:cxn>
                    <a:cxn ang="0">
                      <a:pos x="228" y="359"/>
                    </a:cxn>
                    <a:cxn ang="0">
                      <a:pos x="185" y="304"/>
                    </a:cxn>
                    <a:cxn ang="0">
                      <a:pos x="196" y="227"/>
                    </a:cxn>
                    <a:cxn ang="0">
                      <a:pos x="125" y="279"/>
                    </a:cxn>
                    <a:cxn ang="0">
                      <a:pos x="136" y="367"/>
                    </a:cxn>
                    <a:cxn ang="0">
                      <a:pos x="85" y="313"/>
                    </a:cxn>
                    <a:cxn ang="0">
                      <a:pos x="105" y="204"/>
                    </a:cxn>
                    <a:cxn ang="0">
                      <a:pos x="91" y="144"/>
                    </a:cxn>
                    <a:cxn ang="0">
                      <a:pos x="70" y="187"/>
                    </a:cxn>
                    <a:cxn ang="0">
                      <a:pos x="20" y="253"/>
                    </a:cxn>
                    <a:cxn ang="0">
                      <a:pos x="14" y="202"/>
                    </a:cxn>
                    <a:cxn ang="0">
                      <a:pos x="48" y="178"/>
                    </a:cxn>
                    <a:cxn ang="0">
                      <a:pos x="54" y="148"/>
                    </a:cxn>
                    <a:cxn ang="0">
                      <a:pos x="66" y="124"/>
                    </a:cxn>
                    <a:cxn ang="0">
                      <a:pos x="86" y="105"/>
                    </a:cxn>
                    <a:cxn ang="0">
                      <a:pos x="131" y="84"/>
                    </a:cxn>
                    <a:cxn ang="0">
                      <a:pos x="154" y="65"/>
                    </a:cxn>
                    <a:cxn ang="0">
                      <a:pos x="173" y="55"/>
                    </a:cxn>
                    <a:cxn ang="0">
                      <a:pos x="194" y="51"/>
                    </a:cxn>
                    <a:cxn ang="0">
                      <a:pos x="225" y="50"/>
                    </a:cxn>
                    <a:cxn ang="0">
                      <a:pos x="270" y="43"/>
                    </a:cxn>
                    <a:cxn ang="0">
                      <a:pos x="288" y="42"/>
                    </a:cxn>
                    <a:cxn ang="0">
                      <a:pos x="308" y="45"/>
                    </a:cxn>
                    <a:cxn ang="0">
                      <a:pos x="334" y="51"/>
                    </a:cxn>
                    <a:cxn ang="0">
                      <a:pos x="367" y="29"/>
                    </a:cxn>
                    <a:cxn ang="0">
                      <a:pos x="370" y="8"/>
                    </a:cxn>
                    <a:cxn ang="0">
                      <a:pos x="400" y="7"/>
                    </a:cxn>
                  </a:cxnLst>
                  <a:rect l="0" t="0" r="r" b="b"/>
                  <a:pathLst>
                    <a:path w="507" h="435">
                      <a:moveTo>
                        <a:pt x="402" y="12"/>
                      </a:moveTo>
                      <a:lnTo>
                        <a:pt x="409" y="9"/>
                      </a:lnTo>
                      <a:lnTo>
                        <a:pt x="415" y="7"/>
                      </a:lnTo>
                      <a:lnTo>
                        <a:pt x="421" y="6"/>
                      </a:lnTo>
                      <a:lnTo>
                        <a:pt x="426" y="5"/>
                      </a:lnTo>
                      <a:lnTo>
                        <a:pt x="432" y="4"/>
                      </a:lnTo>
                      <a:lnTo>
                        <a:pt x="438" y="4"/>
                      </a:lnTo>
                      <a:lnTo>
                        <a:pt x="444" y="5"/>
                      </a:lnTo>
                      <a:lnTo>
                        <a:pt x="451" y="7"/>
                      </a:lnTo>
                      <a:lnTo>
                        <a:pt x="455" y="7"/>
                      </a:lnTo>
                      <a:lnTo>
                        <a:pt x="458" y="7"/>
                      </a:lnTo>
                      <a:lnTo>
                        <a:pt x="461" y="7"/>
                      </a:lnTo>
                      <a:lnTo>
                        <a:pt x="465" y="8"/>
                      </a:lnTo>
                      <a:lnTo>
                        <a:pt x="468" y="8"/>
                      </a:lnTo>
                      <a:lnTo>
                        <a:pt x="471" y="9"/>
                      </a:lnTo>
                      <a:lnTo>
                        <a:pt x="474" y="10"/>
                      </a:lnTo>
                      <a:lnTo>
                        <a:pt x="477" y="11"/>
                      </a:lnTo>
                      <a:lnTo>
                        <a:pt x="486" y="6"/>
                      </a:lnTo>
                      <a:lnTo>
                        <a:pt x="496" y="4"/>
                      </a:lnTo>
                      <a:lnTo>
                        <a:pt x="499" y="4"/>
                      </a:lnTo>
                      <a:lnTo>
                        <a:pt x="502" y="4"/>
                      </a:lnTo>
                      <a:lnTo>
                        <a:pt x="504" y="4"/>
                      </a:lnTo>
                      <a:lnTo>
                        <a:pt x="505" y="5"/>
                      </a:lnTo>
                      <a:lnTo>
                        <a:pt x="506" y="7"/>
                      </a:lnTo>
                      <a:lnTo>
                        <a:pt x="507" y="9"/>
                      </a:lnTo>
                      <a:lnTo>
                        <a:pt x="507" y="12"/>
                      </a:lnTo>
                      <a:lnTo>
                        <a:pt x="507" y="15"/>
                      </a:lnTo>
                      <a:lnTo>
                        <a:pt x="504" y="22"/>
                      </a:lnTo>
                      <a:lnTo>
                        <a:pt x="498" y="30"/>
                      </a:lnTo>
                      <a:lnTo>
                        <a:pt x="495" y="38"/>
                      </a:lnTo>
                      <a:lnTo>
                        <a:pt x="496" y="44"/>
                      </a:lnTo>
                      <a:lnTo>
                        <a:pt x="499" y="52"/>
                      </a:lnTo>
                      <a:lnTo>
                        <a:pt x="501" y="60"/>
                      </a:lnTo>
                      <a:lnTo>
                        <a:pt x="502" y="67"/>
                      </a:lnTo>
                      <a:lnTo>
                        <a:pt x="503" y="74"/>
                      </a:lnTo>
                      <a:lnTo>
                        <a:pt x="504" y="81"/>
                      </a:lnTo>
                      <a:lnTo>
                        <a:pt x="504" y="97"/>
                      </a:lnTo>
                      <a:lnTo>
                        <a:pt x="502" y="110"/>
                      </a:lnTo>
                      <a:lnTo>
                        <a:pt x="496" y="118"/>
                      </a:lnTo>
                      <a:lnTo>
                        <a:pt x="491" y="123"/>
                      </a:lnTo>
                      <a:lnTo>
                        <a:pt x="489" y="129"/>
                      </a:lnTo>
                      <a:lnTo>
                        <a:pt x="485" y="135"/>
                      </a:lnTo>
                      <a:lnTo>
                        <a:pt x="479" y="139"/>
                      </a:lnTo>
                      <a:lnTo>
                        <a:pt x="480" y="148"/>
                      </a:lnTo>
                      <a:lnTo>
                        <a:pt x="484" y="185"/>
                      </a:lnTo>
                      <a:lnTo>
                        <a:pt x="482" y="215"/>
                      </a:lnTo>
                      <a:lnTo>
                        <a:pt x="479" y="240"/>
                      </a:lnTo>
                      <a:lnTo>
                        <a:pt x="481" y="264"/>
                      </a:lnTo>
                      <a:lnTo>
                        <a:pt x="481" y="270"/>
                      </a:lnTo>
                      <a:lnTo>
                        <a:pt x="483" y="282"/>
                      </a:lnTo>
                      <a:lnTo>
                        <a:pt x="487" y="302"/>
                      </a:lnTo>
                      <a:lnTo>
                        <a:pt x="489" y="319"/>
                      </a:lnTo>
                      <a:lnTo>
                        <a:pt x="490" y="337"/>
                      </a:lnTo>
                      <a:lnTo>
                        <a:pt x="488" y="357"/>
                      </a:lnTo>
                      <a:lnTo>
                        <a:pt x="485" y="370"/>
                      </a:lnTo>
                      <a:lnTo>
                        <a:pt x="480" y="396"/>
                      </a:lnTo>
                      <a:lnTo>
                        <a:pt x="475" y="418"/>
                      </a:lnTo>
                      <a:lnTo>
                        <a:pt x="468" y="428"/>
                      </a:lnTo>
                      <a:lnTo>
                        <a:pt x="461" y="434"/>
                      </a:lnTo>
                      <a:lnTo>
                        <a:pt x="455" y="432"/>
                      </a:lnTo>
                      <a:lnTo>
                        <a:pt x="447" y="435"/>
                      </a:lnTo>
                      <a:lnTo>
                        <a:pt x="439" y="435"/>
                      </a:lnTo>
                      <a:lnTo>
                        <a:pt x="429" y="433"/>
                      </a:lnTo>
                      <a:lnTo>
                        <a:pt x="423" y="427"/>
                      </a:lnTo>
                      <a:lnTo>
                        <a:pt x="423" y="419"/>
                      </a:lnTo>
                      <a:lnTo>
                        <a:pt x="421" y="411"/>
                      </a:lnTo>
                      <a:lnTo>
                        <a:pt x="427" y="411"/>
                      </a:lnTo>
                      <a:lnTo>
                        <a:pt x="427" y="406"/>
                      </a:lnTo>
                      <a:lnTo>
                        <a:pt x="427" y="395"/>
                      </a:lnTo>
                      <a:lnTo>
                        <a:pt x="430" y="389"/>
                      </a:lnTo>
                      <a:lnTo>
                        <a:pt x="439" y="381"/>
                      </a:lnTo>
                      <a:lnTo>
                        <a:pt x="437" y="371"/>
                      </a:lnTo>
                      <a:lnTo>
                        <a:pt x="443" y="359"/>
                      </a:lnTo>
                      <a:lnTo>
                        <a:pt x="450" y="354"/>
                      </a:lnTo>
                      <a:lnTo>
                        <a:pt x="447" y="346"/>
                      </a:lnTo>
                      <a:lnTo>
                        <a:pt x="439" y="329"/>
                      </a:lnTo>
                      <a:lnTo>
                        <a:pt x="427" y="308"/>
                      </a:lnTo>
                      <a:lnTo>
                        <a:pt x="424" y="297"/>
                      </a:lnTo>
                      <a:lnTo>
                        <a:pt x="423" y="286"/>
                      </a:lnTo>
                      <a:lnTo>
                        <a:pt x="420" y="270"/>
                      </a:lnTo>
                      <a:lnTo>
                        <a:pt x="411" y="261"/>
                      </a:lnTo>
                      <a:lnTo>
                        <a:pt x="409" y="266"/>
                      </a:lnTo>
                      <a:lnTo>
                        <a:pt x="401" y="269"/>
                      </a:lnTo>
                      <a:lnTo>
                        <a:pt x="396" y="268"/>
                      </a:lnTo>
                      <a:lnTo>
                        <a:pt x="387" y="271"/>
                      </a:lnTo>
                      <a:lnTo>
                        <a:pt x="368" y="271"/>
                      </a:lnTo>
                      <a:lnTo>
                        <a:pt x="371" y="281"/>
                      </a:lnTo>
                      <a:lnTo>
                        <a:pt x="374" y="308"/>
                      </a:lnTo>
                      <a:lnTo>
                        <a:pt x="384" y="340"/>
                      </a:lnTo>
                      <a:lnTo>
                        <a:pt x="387" y="367"/>
                      </a:lnTo>
                      <a:lnTo>
                        <a:pt x="392" y="379"/>
                      </a:lnTo>
                      <a:lnTo>
                        <a:pt x="395" y="394"/>
                      </a:lnTo>
                      <a:lnTo>
                        <a:pt x="404" y="406"/>
                      </a:lnTo>
                      <a:lnTo>
                        <a:pt x="409" y="418"/>
                      </a:lnTo>
                      <a:lnTo>
                        <a:pt x="407" y="423"/>
                      </a:lnTo>
                      <a:lnTo>
                        <a:pt x="397" y="427"/>
                      </a:lnTo>
                      <a:lnTo>
                        <a:pt x="387" y="427"/>
                      </a:lnTo>
                      <a:lnTo>
                        <a:pt x="380" y="428"/>
                      </a:lnTo>
                      <a:lnTo>
                        <a:pt x="372" y="428"/>
                      </a:lnTo>
                      <a:lnTo>
                        <a:pt x="364" y="427"/>
                      </a:lnTo>
                      <a:lnTo>
                        <a:pt x="358" y="428"/>
                      </a:lnTo>
                      <a:lnTo>
                        <a:pt x="349" y="427"/>
                      </a:lnTo>
                      <a:lnTo>
                        <a:pt x="342" y="418"/>
                      </a:lnTo>
                      <a:lnTo>
                        <a:pt x="342" y="406"/>
                      </a:lnTo>
                      <a:lnTo>
                        <a:pt x="344" y="381"/>
                      </a:lnTo>
                      <a:lnTo>
                        <a:pt x="339" y="364"/>
                      </a:lnTo>
                      <a:lnTo>
                        <a:pt x="338" y="352"/>
                      </a:lnTo>
                      <a:lnTo>
                        <a:pt x="331" y="336"/>
                      </a:lnTo>
                      <a:lnTo>
                        <a:pt x="327" y="320"/>
                      </a:lnTo>
                      <a:lnTo>
                        <a:pt x="321" y="298"/>
                      </a:lnTo>
                      <a:lnTo>
                        <a:pt x="318" y="287"/>
                      </a:lnTo>
                      <a:lnTo>
                        <a:pt x="313" y="283"/>
                      </a:lnTo>
                      <a:lnTo>
                        <a:pt x="313" y="279"/>
                      </a:lnTo>
                      <a:lnTo>
                        <a:pt x="315" y="271"/>
                      </a:lnTo>
                      <a:lnTo>
                        <a:pt x="312" y="267"/>
                      </a:lnTo>
                      <a:lnTo>
                        <a:pt x="308" y="271"/>
                      </a:lnTo>
                      <a:lnTo>
                        <a:pt x="299" y="271"/>
                      </a:lnTo>
                      <a:lnTo>
                        <a:pt x="289" y="271"/>
                      </a:lnTo>
                      <a:lnTo>
                        <a:pt x="249" y="259"/>
                      </a:lnTo>
                      <a:lnTo>
                        <a:pt x="248" y="266"/>
                      </a:lnTo>
                      <a:lnTo>
                        <a:pt x="247" y="272"/>
                      </a:lnTo>
                      <a:lnTo>
                        <a:pt x="246" y="277"/>
                      </a:lnTo>
                      <a:lnTo>
                        <a:pt x="244" y="282"/>
                      </a:lnTo>
                      <a:lnTo>
                        <a:pt x="241" y="286"/>
                      </a:lnTo>
                      <a:lnTo>
                        <a:pt x="237" y="292"/>
                      </a:lnTo>
                      <a:lnTo>
                        <a:pt x="232" y="298"/>
                      </a:lnTo>
                      <a:lnTo>
                        <a:pt x="226" y="306"/>
                      </a:lnTo>
                      <a:lnTo>
                        <a:pt x="239" y="330"/>
                      </a:lnTo>
                      <a:lnTo>
                        <a:pt x="262" y="342"/>
                      </a:lnTo>
                      <a:lnTo>
                        <a:pt x="262" y="362"/>
                      </a:lnTo>
                      <a:lnTo>
                        <a:pt x="240" y="362"/>
                      </a:lnTo>
                      <a:lnTo>
                        <a:pt x="228" y="359"/>
                      </a:lnTo>
                      <a:lnTo>
                        <a:pt x="211" y="356"/>
                      </a:lnTo>
                      <a:lnTo>
                        <a:pt x="196" y="339"/>
                      </a:lnTo>
                      <a:lnTo>
                        <a:pt x="194" y="321"/>
                      </a:lnTo>
                      <a:lnTo>
                        <a:pt x="185" y="304"/>
                      </a:lnTo>
                      <a:lnTo>
                        <a:pt x="185" y="285"/>
                      </a:lnTo>
                      <a:lnTo>
                        <a:pt x="199" y="270"/>
                      </a:lnTo>
                      <a:lnTo>
                        <a:pt x="205" y="253"/>
                      </a:lnTo>
                      <a:lnTo>
                        <a:pt x="196" y="227"/>
                      </a:lnTo>
                      <a:lnTo>
                        <a:pt x="179" y="207"/>
                      </a:lnTo>
                      <a:lnTo>
                        <a:pt x="159" y="250"/>
                      </a:lnTo>
                      <a:lnTo>
                        <a:pt x="145" y="267"/>
                      </a:lnTo>
                      <a:lnTo>
                        <a:pt x="125" y="279"/>
                      </a:lnTo>
                      <a:lnTo>
                        <a:pt x="122" y="299"/>
                      </a:lnTo>
                      <a:lnTo>
                        <a:pt x="122" y="324"/>
                      </a:lnTo>
                      <a:lnTo>
                        <a:pt x="136" y="350"/>
                      </a:lnTo>
                      <a:lnTo>
                        <a:pt x="136" y="367"/>
                      </a:lnTo>
                      <a:lnTo>
                        <a:pt x="111" y="367"/>
                      </a:lnTo>
                      <a:lnTo>
                        <a:pt x="91" y="359"/>
                      </a:lnTo>
                      <a:lnTo>
                        <a:pt x="85" y="336"/>
                      </a:lnTo>
                      <a:lnTo>
                        <a:pt x="85" y="313"/>
                      </a:lnTo>
                      <a:lnTo>
                        <a:pt x="88" y="289"/>
                      </a:lnTo>
                      <a:lnTo>
                        <a:pt x="82" y="250"/>
                      </a:lnTo>
                      <a:lnTo>
                        <a:pt x="105" y="224"/>
                      </a:lnTo>
                      <a:lnTo>
                        <a:pt x="105" y="204"/>
                      </a:lnTo>
                      <a:lnTo>
                        <a:pt x="105" y="176"/>
                      </a:lnTo>
                      <a:lnTo>
                        <a:pt x="116" y="130"/>
                      </a:lnTo>
                      <a:lnTo>
                        <a:pt x="102" y="136"/>
                      </a:lnTo>
                      <a:lnTo>
                        <a:pt x="91" y="144"/>
                      </a:lnTo>
                      <a:lnTo>
                        <a:pt x="83" y="151"/>
                      </a:lnTo>
                      <a:lnTo>
                        <a:pt x="77" y="161"/>
                      </a:lnTo>
                      <a:lnTo>
                        <a:pt x="73" y="172"/>
                      </a:lnTo>
                      <a:lnTo>
                        <a:pt x="70" y="187"/>
                      </a:lnTo>
                      <a:lnTo>
                        <a:pt x="67" y="205"/>
                      </a:lnTo>
                      <a:lnTo>
                        <a:pt x="65" y="227"/>
                      </a:lnTo>
                      <a:lnTo>
                        <a:pt x="42" y="253"/>
                      </a:lnTo>
                      <a:lnTo>
                        <a:pt x="20" y="253"/>
                      </a:lnTo>
                      <a:lnTo>
                        <a:pt x="0" y="231"/>
                      </a:lnTo>
                      <a:lnTo>
                        <a:pt x="0" y="207"/>
                      </a:lnTo>
                      <a:lnTo>
                        <a:pt x="9" y="191"/>
                      </a:lnTo>
                      <a:lnTo>
                        <a:pt x="14" y="202"/>
                      </a:lnTo>
                      <a:lnTo>
                        <a:pt x="28" y="222"/>
                      </a:lnTo>
                      <a:lnTo>
                        <a:pt x="41" y="214"/>
                      </a:lnTo>
                      <a:lnTo>
                        <a:pt x="47" y="187"/>
                      </a:lnTo>
                      <a:lnTo>
                        <a:pt x="48" y="178"/>
                      </a:lnTo>
                      <a:lnTo>
                        <a:pt x="49" y="170"/>
                      </a:lnTo>
                      <a:lnTo>
                        <a:pt x="50" y="162"/>
                      </a:lnTo>
                      <a:lnTo>
                        <a:pt x="52" y="155"/>
                      </a:lnTo>
                      <a:lnTo>
                        <a:pt x="54" y="148"/>
                      </a:lnTo>
                      <a:lnTo>
                        <a:pt x="56" y="141"/>
                      </a:lnTo>
                      <a:lnTo>
                        <a:pt x="59" y="135"/>
                      </a:lnTo>
                      <a:lnTo>
                        <a:pt x="62" y="129"/>
                      </a:lnTo>
                      <a:lnTo>
                        <a:pt x="66" y="124"/>
                      </a:lnTo>
                      <a:lnTo>
                        <a:pt x="70" y="119"/>
                      </a:lnTo>
                      <a:lnTo>
                        <a:pt x="75" y="114"/>
                      </a:lnTo>
                      <a:lnTo>
                        <a:pt x="80" y="110"/>
                      </a:lnTo>
                      <a:lnTo>
                        <a:pt x="86" y="105"/>
                      </a:lnTo>
                      <a:lnTo>
                        <a:pt x="93" y="102"/>
                      </a:lnTo>
                      <a:lnTo>
                        <a:pt x="100" y="98"/>
                      </a:lnTo>
                      <a:lnTo>
                        <a:pt x="108" y="96"/>
                      </a:lnTo>
                      <a:lnTo>
                        <a:pt x="131" y="84"/>
                      </a:lnTo>
                      <a:lnTo>
                        <a:pt x="137" y="78"/>
                      </a:lnTo>
                      <a:lnTo>
                        <a:pt x="144" y="73"/>
                      </a:lnTo>
                      <a:lnTo>
                        <a:pt x="149" y="69"/>
                      </a:lnTo>
                      <a:lnTo>
                        <a:pt x="154" y="65"/>
                      </a:lnTo>
                      <a:lnTo>
                        <a:pt x="159" y="62"/>
                      </a:lnTo>
                      <a:lnTo>
                        <a:pt x="164" y="59"/>
                      </a:lnTo>
                      <a:lnTo>
                        <a:pt x="168" y="57"/>
                      </a:lnTo>
                      <a:lnTo>
                        <a:pt x="173" y="55"/>
                      </a:lnTo>
                      <a:lnTo>
                        <a:pt x="178" y="54"/>
                      </a:lnTo>
                      <a:lnTo>
                        <a:pt x="183" y="52"/>
                      </a:lnTo>
                      <a:lnTo>
                        <a:pt x="188" y="51"/>
                      </a:lnTo>
                      <a:lnTo>
                        <a:pt x="194" y="51"/>
                      </a:lnTo>
                      <a:lnTo>
                        <a:pt x="200" y="50"/>
                      </a:lnTo>
                      <a:lnTo>
                        <a:pt x="207" y="50"/>
                      </a:lnTo>
                      <a:lnTo>
                        <a:pt x="216" y="50"/>
                      </a:lnTo>
                      <a:lnTo>
                        <a:pt x="225" y="50"/>
                      </a:lnTo>
                      <a:lnTo>
                        <a:pt x="256" y="44"/>
                      </a:lnTo>
                      <a:lnTo>
                        <a:pt x="261" y="44"/>
                      </a:lnTo>
                      <a:lnTo>
                        <a:pt x="266" y="43"/>
                      </a:lnTo>
                      <a:lnTo>
                        <a:pt x="270" y="43"/>
                      </a:lnTo>
                      <a:lnTo>
                        <a:pt x="275" y="42"/>
                      </a:lnTo>
                      <a:lnTo>
                        <a:pt x="280" y="42"/>
                      </a:lnTo>
                      <a:lnTo>
                        <a:pt x="284" y="42"/>
                      </a:lnTo>
                      <a:lnTo>
                        <a:pt x="288" y="42"/>
                      </a:lnTo>
                      <a:lnTo>
                        <a:pt x="293" y="43"/>
                      </a:lnTo>
                      <a:lnTo>
                        <a:pt x="298" y="44"/>
                      </a:lnTo>
                      <a:lnTo>
                        <a:pt x="303" y="44"/>
                      </a:lnTo>
                      <a:lnTo>
                        <a:pt x="308" y="45"/>
                      </a:lnTo>
                      <a:lnTo>
                        <a:pt x="314" y="46"/>
                      </a:lnTo>
                      <a:lnTo>
                        <a:pt x="320" y="47"/>
                      </a:lnTo>
                      <a:lnTo>
                        <a:pt x="327" y="49"/>
                      </a:lnTo>
                      <a:lnTo>
                        <a:pt x="334" y="51"/>
                      </a:lnTo>
                      <a:lnTo>
                        <a:pt x="341" y="52"/>
                      </a:lnTo>
                      <a:lnTo>
                        <a:pt x="358" y="41"/>
                      </a:lnTo>
                      <a:lnTo>
                        <a:pt x="370" y="37"/>
                      </a:lnTo>
                      <a:lnTo>
                        <a:pt x="367" y="29"/>
                      </a:lnTo>
                      <a:lnTo>
                        <a:pt x="366" y="23"/>
                      </a:lnTo>
                      <a:lnTo>
                        <a:pt x="366" y="17"/>
                      </a:lnTo>
                      <a:lnTo>
                        <a:pt x="367" y="12"/>
                      </a:lnTo>
                      <a:lnTo>
                        <a:pt x="370" y="8"/>
                      </a:lnTo>
                      <a:lnTo>
                        <a:pt x="374" y="4"/>
                      </a:lnTo>
                      <a:lnTo>
                        <a:pt x="380" y="2"/>
                      </a:lnTo>
                      <a:lnTo>
                        <a:pt x="388" y="0"/>
                      </a:lnTo>
                      <a:lnTo>
                        <a:pt x="400" y="7"/>
                      </a:lnTo>
                      <a:lnTo>
                        <a:pt x="402" y="12"/>
                      </a:lnTo>
                      <a:close/>
                    </a:path>
                  </a:pathLst>
                </a:custGeom>
                <a:solidFill>
                  <a:srgbClr val="00001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/>
              </p:nvSpPr>
              <p:spPr bwMode="auto">
                <a:xfrm>
                  <a:off x="3428" y="1645"/>
                  <a:ext cx="171" cy="395"/>
                </a:xfrm>
                <a:custGeom>
                  <a:avLst/>
                  <a:gdLst/>
                  <a:ahLst/>
                  <a:cxnLst>
                    <a:cxn ang="0">
                      <a:pos x="58" y="4"/>
                    </a:cxn>
                    <a:cxn ang="0">
                      <a:pos x="75" y="11"/>
                    </a:cxn>
                    <a:cxn ang="0">
                      <a:pos x="80" y="27"/>
                    </a:cxn>
                    <a:cxn ang="0">
                      <a:pos x="61" y="52"/>
                    </a:cxn>
                    <a:cxn ang="0">
                      <a:pos x="47" y="93"/>
                    </a:cxn>
                    <a:cxn ang="0">
                      <a:pos x="46" y="146"/>
                    </a:cxn>
                    <a:cxn ang="0">
                      <a:pos x="58" y="183"/>
                    </a:cxn>
                    <a:cxn ang="0">
                      <a:pos x="67" y="198"/>
                    </a:cxn>
                    <a:cxn ang="0">
                      <a:pos x="40" y="154"/>
                    </a:cxn>
                    <a:cxn ang="0">
                      <a:pos x="56" y="54"/>
                    </a:cxn>
                    <a:cxn ang="0">
                      <a:pos x="49" y="58"/>
                    </a:cxn>
                    <a:cxn ang="0">
                      <a:pos x="46" y="48"/>
                    </a:cxn>
                    <a:cxn ang="0">
                      <a:pos x="24" y="78"/>
                    </a:cxn>
                    <a:cxn ang="0">
                      <a:pos x="19" y="95"/>
                    </a:cxn>
                    <a:cxn ang="0">
                      <a:pos x="12" y="197"/>
                    </a:cxn>
                    <a:cxn ang="0">
                      <a:pos x="18" y="240"/>
                    </a:cxn>
                    <a:cxn ang="0">
                      <a:pos x="0" y="252"/>
                    </a:cxn>
                    <a:cxn ang="0">
                      <a:pos x="26" y="338"/>
                    </a:cxn>
                    <a:cxn ang="0">
                      <a:pos x="59" y="390"/>
                    </a:cxn>
                    <a:cxn ang="0">
                      <a:pos x="59" y="294"/>
                    </a:cxn>
                    <a:cxn ang="0">
                      <a:pos x="29" y="228"/>
                    </a:cxn>
                    <a:cxn ang="0">
                      <a:pos x="32" y="223"/>
                    </a:cxn>
                    <a:cxn ang="0">
                      <a:pos x="73" y="268"/>
                    </a:cxn>
                    <a:cxn ang="0">
                      <a:pos x="111" y="293"/>
                    </a:cxn>
                    <a:cxn ang="0">
                      <a:pos x="140" y="264"/>
                    </a:cxn>
                    <a:cxn ang="0">
                      <a:pos x="169" y="237"/>
                    </a:cxn>
                    <a:cxn ang="0">
                      <a:pos x="171" y="203"/>
                    </a:cxn>
                    <a:cxn ang="0">
                      <a:pos x="150" y="232"/>
                    </a:cxn>
                    <a:cxn ang="0">
                      <a:pos x="138" y="243"/>
                    </a:cxn>
                    <a:cxn ang="0">
                      <a:pos x="118" y="248"/>
                    </a:cxn>
                    <a:cxn ang="0">
                      <a:pos x="137" y="233"/>
                    </a:cxn>
                    <a:cxn ang="0">
                      <a:pos x="169" y="198"/>
                    </a:cxn>
                    <a:cxn ang="0">
                      <a:pos x="154" y="199"/>
                    </a:cxn>
                    <a:cxn ang="0">
                      <a:pos x="170" y="173"/>
                    </a:cxn>
                    <a:cxn ang="0">
                      <a:pos x="158" y="166"/>
                    </a:cxn>
                    <a:cxn ang="0">
                      <a:pos x="105" y="196"/>
                    </a:cxn>
                    <a:cxn ang="0">
                      <a:pos x="127" y="183"/>
                    </a:cxn>
                    <a:cxn ang="0">
                      <a:pos x="127" y="178"/>
                    </a:cxn>
                    <a:cxn ang="0">
                      <a:pos x="146" y="148"/>
                    </a:cxn>
                    <a:cxn ang="0">
                      <a:pos x="125" y="149"/>
                    </a:cxn>
                    <a:cxn ang="0">
                      <a:pos x="133" y="136"/>
                    </a:cxn>
                    <a:cxn ang="0">
                      <a:pos x="99" y="154"/>
                    </a:cxn>
                    <a:cxn ang="0">
                      <a:pos x="83" y="148"/>
                    </a:cxn>
                    <a:cxn ang="0">
                      <a:pos x="88" y="184"/>
                    </a:cxn>
                    <a:cxn ang="0">
                      <a:pos x="73" y="188"/>
                    </a:cxn>
                    <a:cxn ang="0">
                      <a:pos x="61" y="115"/>
                    </a:cxn>
                    <a:cxn ang="0">
                      <a:pos x="59" y="91"/>
                    </a:cxn>
                    <a:cxn ang="0">
                      <a:pos x="78" y="40"/>
                    </a:cxn>
                    <a:cxn ang="0">
                      <a:pos x="76" y="73"/>
                    </a:cxn>
                    <a:cxn ang="0">
                      <a:pos x="101" y="109"/>
                    </a:cxn>
                    <a:cxn ang="0">
                      <a:pos x="86" y="79"/>
                    </a:cxn>
                    <a:cxn ang="0">
                      <a:pos x="95" y="26"/>
                    </a:cxn>
                    <a:cxn ang="0">
                      <a:pos x="105" y="32"/>
                    </a:cxn>
                    <a:cxn ang="0">
                      <a:pos x="135" y="18"/>
                    </a:cxn>
                    <a:cxn ang="0">
                      <a:pos x="119" y="15"/>
                    </a:cxn>
                    <a:cxn ang="0">
                      <a:pos x="115" y="12"/>
                    </a:cxn>
                    <a:cxn ang="0">
                      <a:pos x="111" y="9"/>
                    </a:cxn>
                    <a:cxn ang="0">
                      <a:pos x="118" y="3"/>
                    </a:cxn>
                    <a:cxn ang="0">
                      <a:pos x="94" y="9"/>
                    </a:cxn>
                  </a:cxnLst>
                  <a:rect l="0" t="0" r="r" b="b"/>
                  <a:pathLst>
                    <a:path w="171" h="395">
                      <a:moveTo>
                        <a:pt x="94" y="9"/>
                      </a:moveTo>
                      <a:lnTo>
                        <a:pt x="89" y="3"/>
                      </a:lnTo>
                      <a:lnTo>
                        <a:pt x="80" y="0"/>
                      </a:lnTo>
                      <a:lnTo>
                        <a:pt x="69" y="0"/>
                      </a:lnTo>
                      <a:lnTo>
                        <a:pt x="58" y="4"/>
                      </a:lnTo>
                      <a:lnTo>
                        <a:pt x="57" y="9"/>
                      </a:lnTo>
                      <a:lnTo>
                        <a:pt x="63" y="7"/>
                      </a:lnTo>
                      <a:lnTo>
                        <a:pt x="73" y="5"/>
                      </a:lnTo>
                      <a:lnTo>
                        <a:pt x="74" y="9"/>
                      </a:lnTo>
                      <a:lnTo>
                        <a:pt x="75" y="11"/>
                      </a:lnTo>
                      <a:lnTo>
                        <a:pt x="70" y="12"/>
                      </a:lnTo>
                      <a:lnTo>
                        <a:pt x="75" y="15"/>
                      </a:lnTo>
                      <a:lnTo>
                        <a:pt x="78" y="17"/>
                      </a:lnTo>
                      <a:lnTo>
                        <a:pt x="79" y="22"/>
                      </a:lnTo>
                      <a:lnTo>
                        <a:pt x="80" y="27"/>
                      </a:lnTo>
                      <a:lnTo>
                        <a:pt x="75" y="29"/>
                      </a:lnTo>
                      <a:lnTo>
                        <a:pt x="72" y="29"/>
                      </a:lnTo>
                      <a:lnTo>
                        <a:pt x="75" y="33"/>
                      </a:lnTo>
                      <a:lnTo>
                        <a:pt x="69" y="36"/>
                      </a:lnTo>
                      <a:lnTo>
                        <a:pt x="61" y="52"/>
                      </a:lnTo>
                      <a:lnTo>
                        <a:pt x="56" y="62"/>
                      </a:lnTo>
                      <a:lnTo>
                        <a:pt x="53" y="73"/>
                      </a:lnTo>
                      <a:lnTo>
                        <a:pt x="59" y="71"/>
                      </a:lnTo>
                      <a:lnTo>
                        <a:pt x="58" y="80"/>
                      </a:lnTo>
                      <a:lnTo>
                        <a:pt x="47" y="93"/>
                      </a:lnTo>
                      <a:lnTo>
                        <a:pt x="47" y="106"/>
                      </a:lnTo>
                      <a:lnTo>
                        <a:pt x="47" y="115"/>
                      </a:lnTo>
                      <a:lnTo>
                        <a:pt x="41" y="125"/>
                      </a:lnTo>
                      <a:lnTo>
                        <a:pt x="41" y="138"/>
                      </a:lnTo>
                      <a:lnTo>
                        <a:pt x="46" y="146"/>
                      </a:lnTo>
                      <a:lnTo>
                        <a:pt x="45" y="154"/>
                      </a:lnTo>
                      <a:lnTo>
                        <a:pt x="49" y="163"/>
                      </a:lnTo>
                      <a:lnTo>
                        <a:pt x="54" y="170"/>
                      </a:lnTo>
                      <a:lnTo>
                        <a:pt x="54" y="176"/>
                      </a:lnTo>
                      <a:lnTo>
                        <a:pt x="58" y="183"/>
                      </a:lnTo>
                      <a:lnTo>
                        <a:pt x="61" y="177"/>
                      </a:lnTo>
                      <a:lnTo>
                        <a:pt x="61" y="185"/>
                      </a:lnTo>
                      <a:lnTo>
                        <a:pt x="61" y="193"/>
                      </a:lnTo>
                      <a:lnTo>
                        <a:pt x="68" y="192"/>
                      </a:lnTo>
                      <a:lnTo>
                        <a:pt x="67" y="198"/>
                      </a:lnTo>
                      <a:lnTo>
                        <a:pt x="67" y="206"/>
                      </a:lnTo>
                      <a:lnTo>
                        <a:pt x="59" y="200"/>
                      </a:lnTo>
                      <a:lnTo>
                        <a:pt x="50" y="187"/>
                      </a:lnTo>
                      <a:lnTo>
                        <a:pt x="45" y="169"/>
                      </a:lnTo>
                      <a:lnTo>
                        <a:pt x="40" y="154"/>
                      </a:lnTo>
                      <a:lnTo>
                        <a:pt x="38" y="136"/>
                      </a:lnTo>
                      <a:lnTo>
                        <a:pt x="43" y="106"/>
                      </a:lnTo>
                      <a:lnTo>
                        <a:pt x="44" y="93"/>
                      </a:lnTo>
                      <a:lnTo>
                        <a:pt x="49" y="78"/>
                      </a:lnTo>
                      <a:lnTo>
                        <a:pt x="56" y="54"/>
                      </a:lnTo>
                      <a:lnTo>
                        <a:pt x="62" y="44"/>
                      </a:lnTo>
                      <a:lnTo>
                        <a:pt x="57" y="46"/>
                      </a:lnTo>
                      <a:lnTo>
                        <a:pt x="53" y="55"/>
                      </a:lnTo>
                      <a:lnTo>
                        <a:pt x="48" y="65"/>
                      </a:lnTo>
                      <a:lnTo>
                        <a:pt x="49" y="58"/>
                      </a:lnTo>
                      <a:lnTo>
                        <a:pt x="56" y="46"/>
                      </a:lnTo>
                      <a:lnTo>
                        <a:pt x="59" y="38"/>
                      </a:lnTo>
                      <a:lnTo>
                        <a:pt x="50" y="45"/>
                      </a:lnTo>
                      <a:lnTo>
                        <a:pt x="42" y="60"/>
                      </a:lnTo>
                      <a:lnTo>
                        <a:pt x="46" y="48"/>
                      </a:lnTo>
                      <a:lnTo>
                        <a:pt x="58" y="36"/>
                      </a:lnTo>
                      <a:lnTo>
                        <a:pt x="50" y="39"/>
                      </a:lnTo>
                      <a:lnTo>
                        <a:pt x="40" y="48"/>
                      </a:lnTo>
                      <a:lnTo>
                        <a:pt x="32" y="64"/>
                      </a:lnTo>
                      <a:lnTo>
                        <a:pt x="24" y="78"/>
                      </a:lnTo>
                      <a:lnTo>
                        <a:pt x="27" y="65"/>
                      </a:lnTo>
                      <a:lnTo>
                        <a:pt x="34" y="51"/>
                      </a:lnTo>
                      <a:lnTo>
                        <a:pt x="25" y="60"/>
                      </a:lnTo>
                      <a:lnTo>
                        <a:pt x="20" y="75"/>
                      </a:lnTo>
                      <a:lnTo>
                        <a:pt x="19" y="95"/>
                      </a:lnTo>
                      <a:lnTo>
                        <a:pt x="16" y="116"/>
                      </a:lnTo>
                      <a:lnTo>
                        <a:pt x="12" y="138"/>
                      </a:lnTo>
                      <a:lnTo>
                        <a:pt x="9" y="154"/>
                      </a:lnTo>
                      <a:lnTo>
                        <a:pt x="12" y="186"/>
                      </a:lnTo>
                      <a:lnTo>
                        <a:pt x="12" y="197"/>
                      </a:lnTo>
                      <a:lnTo>
                        <a:pt x="17" y="210"/>
                      </a:lnTo>
                      <a:lnTo>
                        <a:pt x="20" y="231"/>
                      </a:lnTo>
                      <a:lnTo>
                        <a:pt x="24" y="244"/>
                      </a:lnTo>
                      <a:lnTo>
                        <a:pt x="30" y="262"/>
                      </a:lnTo>
                      <a:lnTo>
                        <a:pt x="18" y="240"/>
                      </a:lnTo>
                      <a:lnTo>
                        <a:pt x="12" y="222"/>
                      </a:lnTo>
                      <a:lnTo>
                        <a:pt x="10" y="212"/>
                      </a:lnTo>
                      <a:lnTo>
                        <a:pt x="4" y="223"/>
                      </a:lnTo>
                      <a:lnTo>
                        <a:pt x="0" y="241"/>
                      </a:lnTo>
                      <a:lnTo>
                        <a:pt x="0" y="252"/>
                      </a:lnTo>
                      <a:lnTo>
                        <a:pt x="3" y="260"/>
                      </a:lnTo>
                      <a:lnTo>
                        <a:pt x="9" y="266"/>
                      </a:lnTo>
                      <a:lnTo>
                        <a:pt x="9" y="278"/>
                      </a:lnTo>
                      <a:lnTo>
                        <a:pt x="11" y="289"/>
                      </a:lnTo>
                      <a:lnTo>
                        <a:pt x="26" y="338"/>
                      </a:lnTo>
                      <a:lnTo>
                        <a:pt x="32" y="365"/>
                      </a:lnTo>
                      <a:lnTo>
                        <a:pt x="34" y="384"/>
                      </a:lnTo>
                      <a:lnTo>
                        <a:pt x="41" y="394"/>
                      </a:lnTo>
                      <a:lnTo>
                        <a:pt x="53" y="395"/>
                      </a:lnTo>
                      <a:lnTo>
                        <a:pt x="59" y="390"/>
                      </a:lnTo>
                      <a:lnTo>
                        <a:pt x="68" y="390"/>
                      </a:lnTo>
                      <a:lnTo>
                        <a:pt x="71" y="376"/>
                      </a:lnTo>
                      <a:lnTo>
                        <a:pt x="71" y="356"/>
                      </a:lnTo>
                      <a:lnTo>
                        <a:pt x="68" y="340"/>
                      </a:lnTo>
                      <a:lnTo>
                        <a:pt x="59" y="294"/>
                      </a:lnTo>
                      <a:lnTo>
                        <a:pt x="58" y="266"/>
                      </a:lnTo>
                      <a:lnTo>
                        <a:pt x="51" y="256"/>
                      </a:lnTo>
                      <a:lnTo>
                        <a:pt x="42" y="252"/>
                      </a:lnTo>
                      <a:lnTo>
                        <a:pt x="35" y="243"/>
                      </a:lnTo>
                      <a:lnTo>
                        <a:pt x="29" y="228"/>
                      </a:lnTo>
                      <a:lnTo>
                        <a:pt x="25" y="212"/>
                      </a:lnTo>
                      <a:lnTo>
                        <a:pt x="23" y="200"/>
                      </a:lnTo>
                      <a:lnTo>
                        <a:pt x="21" y="182"/>
                      </a:lnTo>
                      <a:lnTo>
                        <a:pt x="28" y="204"/>
                      </a:lnTo>
                      <a:lnTo>
                        <a:pt x="32" y="223"/>
                      </a:lnTo>
                      <a:lnTo>
                        <a:pt x="41" y="242"/>
                      </a:lnTo>
                      <a:lnTo>
                        <a:pt x="56" y="252"/>
                      </a:lnTo>
                      <a:lnTo>
                        <a:pt x="62" y="261"/>
                      </a:lnTo>
                      <a:lnTo>
                        <a:pt x="62" y="268"/>
                      </a:lnTo>
                      <a:lnTo>
                        <a:pt x="73" y="268"/>
                      </a:lnTo>
                      <a:lnTo>
                        <a:pt x="85" y="267"/>
                      </a:lnTo>
                      <a:lnTo>
                        <a:pt x="96" y="260"/>
                      </a:lnTo>
                      <a:lnTo>
                        <a:pt x="103" y="266"/>
                      </a:lnTo>
                      <a:lnTo>
                        <a:pt x="110" y="278"/>
                      </a:lnTo>
                      <a:lnTo>
                        <a:pt x="111" y="293"/>
                      </a:lnTo>
                      <a:lnTo>
                        <a:pt x="119" y="310"/>
                      </a:lnTo>
                      <a:lnTo>
                        <a:pt x="127" y="295"/>
                      </a:lnTo>
                      <a:lnTo>
                        <a:pt x="135" y="287"/>
                      </a:lnTo>
                      <a:lnTo>
                        <a:pt x="135" y="274"/>
                      </a:lnTo>
                      <a:lnTo>
                        <a:pt x="140" y="264"/>
                      </a:lnTo>
                      <a:lnTo>
                        <a:pt x="149" y="257"/>
                      </a:lnTo>
                      <a:lnTo>
                        <a:pt x="155" y="250"/>
                      </a:lnTo>
                      <a:lnTo>
                        <a:pt x="169" y="242"/>
                      </a:lnTo>
                      <a:lnTo>
                        <a:pt x="169" y="240"/>
                      </a:lnTo>
                      <a:lnTo>
                        <a:pt x="169" y="237"/>
                      </a:lnTo>
                      <a:lnTo>
                        <a:pt x="169" y="232"/>
                      </a:lnTo>
                      <a:lnTo>
                        <a:pt x="169" y="228"/>
                      </a:lnTo>
                      <a:lnTo>
                        <a:pt x="170" y="221"/>
                      </a:lnTo>
                      <a:lnTo>
                        <a:pt x="170" y="211"/>
                      </a:lnTo>
                      <a:lnTo>
                        <a:pt x="171" y="203"/>
                      </a:lnTo>
                      <a:lnTo>
                        <a:pt x="171" y="199"/>
                      </a:lnTo>
                      <a:lnTo>
                        <a:pt x="165" y="212"/>
                      </a:lnTo>
                      <a:lnTo>
                        <a:pt x="161" y="223"/>
                      </a:lnTo>
                      <a:lnTo>
                        <a:pt x="158" y="231"/>
                      </a:lnTo>
                      <a:lnTo>
                        <a:pt x="150" y="232"/>
                      </a:lnTo>
                      <a:lnTo>
                        <a:pt x="147" y="240"/>
                      </a:lnTo>
                      <a:lnTo>
                        <a:pt x="144" y="241"/>
                      </a:lnTo>
                      <a:lnTo>
                        <a:pt x="141" y="242"/>
                      </a:lnTo>
                      <a:lnTo>
                        <a:pt x="139" y="243"/>
                      </a:lnTo>
                      <a:lnTo>
                        <a:pt x="138" y="243"/>
                      </a:lnTo>
                      <a:lnTo>
                        <a:pt x="132" y="245"/>
                      </a:lnTo>
                      <a:lnTo>
                        <a:pt x="126" y="252"/>
                      </a:lnTo>
                      <a:lnTo>
                        <a:pt x="114" y="257"/>
                      </a:lnTo>
                      <a:lnTo>
                        <a:pt x="112" y="249"/>
                      </a:lnTo>
                      <a:lnTo>
                        <a:pt x="118" y="248"/>
                      </a:lnTo>
                      <a:lnTo>
                        <a:pt x="119" y="239"/>
                      </a:lnTo>
                      <a:lnTo>
                        <a:pt x="122" y="243"/>
                      </a:lnTo>
                      <a:lnTo>
                        <a:pt x="128" y="239"/>
                      </a:lnTo>
                      <a:lnTo>
                        <a:pt x="132" y="230"/>
                      </a:lnTo>
                      <a:lnTo>
                        <a:pt x="137" y="233"/>
                      </a:lnTo>
                      <a:lnTo>
                        <a:pt x="146" y="225"/>
                      </a:lnTo>
                      <a:lnTo>
                        <a:pt x="149" y="219"/>
                      </a:lnTo>
                      <a:lnTo>
                        <a:pt x="155" y="217"/>
                      </a:lnTo>
                      <a:lnTo>
                        <a:pt x="161" y="206"/>
                      </a:lnTo>
                      <a:lnTo>
                        <a:pt x="169" y="198"/>
                      </a:lnTo>
                      <a:lnTo>
                        <a:pt x="170" y="192"/>
                      </a:lnTo>
                      <a:lnTo>
                        <a:pt x="171" y="171"/>
                      </a:lnTo>
                      <a:lnTo>
                        <a:pt x="167" y="183"/>
                      </a:lnTo>
                      <a:lnTo>
                        <a:pt x="160" y="192"/>
                      </a:lnTo>
                      <a:lnTo>
                        <a:pt x="154" y="199"/>
                      </a:lnTo>
                      <a:lnTo>
                        <a:pt x="147" y="207"/>
                      </a:lnTo>
                      <a:lnTo>
                        <a:pt x="136" y="211"/>
                      </a:lnTo>
                      <a:lnTo>
                        <a:pt x="143" y="202"/>
                      </a:lnTo>
                      <a:lnTo>
                        <a:pt x="157" y="189"/>
                      </a:lnTo>
                      <a:lnTo>
                        <a:pt x="170" y="173"/>
                      </a:lnTo>
                      <a:lnTo>
                        <a:pt x="170" y="164"/>
                      </a:lnTo>
                      <a:lnTo>
                        <a:pt x="170" y="156"/>
                      </a:lnTo>
                      <a:lnTo>
                        <a:pt x="169" y="143"/>
                      </a:lnTo>
                      <a:lnTo>
                        <a:pt x="161" y="153"/>
                      </a:lnTo>
                      <a:lnTo>
                        <a:pt x="158" y="166"/>
                      </a:lnTo>
                      <a:lnTo>
                        <a:pt x="147" y="182"/>
                      </a:lnTo>
                      <a:lnTo>
                        <a:pt x="140" y="193"/>
                      </a:lnTo>
                      <a:lnTo>
                        <a:pt x="129" y="196"/>
                      </a:lnTo>
                      <a:lnTo>
                        <a:pt x="117" y="196"/>
                      </a:lnTo>
                      <a:lnTo>
                        <a:pt x="105" y="196"/>
                      </a:lnTo>
                      <a:lnTo>
                        <a:pt x="100" y="192"/>
                      </a:lnTo>
                      <a:lnTo>
                        <a:pt x="95" y="180"/>
                      </a:lnTo>
                      <a:lnTo>
                        <a:pt x="105" y="186"/>
                      </a:lnTo>
                      <a:lnTo>
                        <a:pt x="116" y="187"/>
                      </a:lnTo>
                      <a:lnTo>
                        <a:pt x="127" y="183"/>
                      </a:lnTo>
                      <a:lnTo>
                        <a:pt x="119" y="181"/>
                      </a:lnTo>
                      <a:lnTo>
                        <a:pt x="106" y="181"/>
                      </a:lnTo>
                      <a:lnTo>
                        <a:pt x="105" y="173"/>
                      </a:lnTo>
                      <a:lnTo>
                        <a:pt x="111" y="179"/>
                      </a:lnTo>
                      <a:lnTo>
                        <a:pt x="127" y="178"/>
                      </a:lnTo>
                      <a:lnTo>
                        <a:pt x="137" y="166"/>
                      </a:lnTo>
                      <a:lnTo>
                        <a:pt x="142" y="156"/>
                      </a:lnTo>
                      <a:lnTo>
                        <a:pt x="144" y="154"/>
                      </a:lnTo>
                      <a:lnTo>
                        <a:pt x="146" y="151"/>
                      </a:lnTo>
                      <a:lnTo>
                        <a:pt x="146" y="148"/>
                      </a:lnTo>
                      <a:lnTo>
                        <a:pt x="146" y="146"/>
                      </a:lnTo>
                      <a:lnTo>
                        <a:pt x="142" y="153"/>
                      </a:lnTo>
                      <a:lnTo>
                        <a:pt x="133" y="154"/>
                      </a:lnTo>
                      <a:lnTo>
                        <a:pt x="127" y="157"/>
                      </a:lnTo>
                      <a:lnTo>
                        <a:pt x="125" y="149"/>
                      </a:lnTo>
                      <a:lnTo>
                        <a:pt x="131" y="148"/>
                      </a:lnTo>
                      <a:lnTo>
                        <a:pt x="135" y="150"/>
                      </a:lnTo>
                      <a:lnTo>
                        <a:pt x="140" y="146"/>
                      </a:lnTo>
                      <a:lnTo>
                        <a:pt x="144" y="139"/>
                      </a:lnTo>
                      <a:lnTo>
                        <a:pt x="133" y="136"/>
                      </a:lnTo>
                      <a:lnTo>
                        <a:pt x="126" y="138"/>
                      </a:lnTo>
                      <a:lnTo>
                        <a:pt x="122" y="149"/>
                      </a:lnTo>
                      <a:lnTo>
                        <a:pt x="119" y="154"/>
                      </a:lnTo>
                      <a:lnTo>
                        <a:pt x="112" y="154"/>
                      </a:lnTo>
                      <a:lnTo>
                        <a:pt x="99" y="154"/>
                      </a:lnTo>
                      <a:lnTo>
                        <a:pt x="94" y="144"/>
                      </a:lnTo>
                      <a:lnTo>
                        <a:pt x="88" y="147"/>
                      </a:lnTo>
                      <a:lnTo>
                        <a:pt x="90" y="137"/>
                      </a:lnTo>
                      <a:lnTo>
                        <a:pt x="84" y="141"/>
                      </a:lnTo>
                      <a:lnTo>
                        <a:pt x="83" y="148"/>
                      </a:lnTo>
                      <a:lnTo>
                        <a:pt x="80" y="142"/>
                      </a:lnTo>
                      <a:lnTo>
                        <a:pt x="78" y="134"/>
                      </a:lnTo>
                      <a:lnTo>
                        <a:pt x="78" y="150"/>
                      </a:lnTo>
                      <a:lnTo>
                        <a:pt x="81" y="169"/>
                      </a:lnTo>
                      <a:lnTo>
                        <a:pt x="88" y="184"/>
                      </a:lnTo>
                      <a:lnTo>
                        <a:pt x="95" y="199"/>
                      </a:lnTo>
                      <a:lnTo>
                        <a:pt x="102" y="212"/>
                      </a:lnTo>
                      <a:lnTo>
                        <a:pt x="96" y="218"/>
                      </a:lnTo>
                      <a:lnTo>
                        <a:pt x="87" y="200"/>
                      </a:lnTo>
                      <a:lnTo>
                        <a:pt x="73" y="188"/>
                      </a:lnTo>
                      <a:lnTo>
                        <a:pt x="67" y="173"/>
                      </a:lnTo>
                      <a:lnTo>
                        <a:pt x="61" y="156"/>
                      </a:lnTo>
                      <a:lnTo>
                        <a:pt x="61" y="142"/>
                      </a:lnTo>
                      <a:lnTo>
                        <a:pt x="64" y="127"/>
                      </a:lnTo>
                      <a:lnTo>
                        <a:pt x="61" y="115"/>
                      </a:lnTo>
                      <a:lnTo>
                        <a:pt x="68" y="106"/>
                      </a:lnTo>
                      <a:lnTo>
                        <a:pt x="55" y="111"/>
                      </a:lnTo>
                      <a:lnTo>
                        <a:pt x="62" y="102"/>
                      </a:lnTo>
                      <a:lnTo>
                        <a:pt x="55" y="103"/>
                      </a:lnTo>
                      <a:lnTo>
                        <a:pt x="59" y="91"/>
                      </a:lnTo>
                      <a:lnTo>
                        <a:pt x="64" y="77"/>
                      </a:lnTo>
                      <a:lnTo>
                        <a:pt x="62" y="65"/>
                      </a:lnTo>
                      <a:lnTo>
                        <a:pt x="68" y="56"/>
                      </a:lnTo>
                      <a:lnTo>
                        <a:pt x="69" y="47"/>
                      </a:lnTo>
                      <a:lnTo>
                        <a:pt x="78" y="40"/>
                      </a:lnTo>
                      <a:lnTo>
                        <a:pt x="73" y="50"/>
                      </a:lnTo>
                      <a:lnTo>
                        <a:pt x="73" y="58"/>
                      </a:lnTo>
                      <a:lnTo>
                        <a:pt x="79" y="56"/>
                      </a:lnTo>
                      <a:lnTo>
                        <a:pt x="76" y="65"/>
                      </a:lnTo>
                      <a:lnTo>
                        <a:pt x="76" y="73"/>
                      </a:lnTo>
                      <a:lnTo>
                        <a:pt x="80" y="75"/>
                      </a:lnTo>
                      <a:lnTo>
                        <a:pt x="78" y="83"/>
                      </a:lnTo>
                      <a:lnTo>
                        <a:pt x="79" y="95"/>
                      </a:lnTo>
                      <a:lnTo>
                        <a:pt x="85" y="102"/>
                      </a:lnTo>
                      <a:lnTo>
                        <a:pt x="101" y="109"/>
                      </a:lnTo>
                      <a:lnTo>
                        <a:pt x="96" y="100"/>
                      </a:lnTo>
                      <a:lnTo>
                        <a:pt x="92" y="93"/>
                      </a:lnTo>
                      <a:lnTo>
                        <a:pt x="85" y="94"/>
                      </a:lnTo>
                      <a:lnTo>
                        <a:pt x="83" y="88"/>
                      </a:lnTo>
                      <a:lnTo>
                        <a:pt x="86" y="79"/>
                      </a:lnTo>
                      <a:lnTo>
                        <a:pt x="84" y="69"/>
                      </a:lnTo>
                      <a:lnTo>
                        <a:pt x="82" y="60"/>
                      </a:lnTo>
                      <a:lnTo>
                        <a:pt x="85" y="47"/>
                      </a:lnTo>
                      <a:lnTo>
                        <a:pt x="89" y="36"/>
                      </a:lnTo>
                      <a:lnTo>
                        <a:pt x="95" y="26"/>
                      </a:lnTo>
                      <a:lnTo>
                        <a:pt x="101" y="22"/>
                      </a:lnTo>
                      <a:lnTo>
                        <a:pt x="98" y="30"/>
                      </a:lnTo>
                      <a:lnTo>
                        <a:pt x="102" y="35"/>
                      </a:lnTo>
                      <a:lnTo>
                        <a:pt x="111" y="36"/>
                      </a:lnTo>
                      <a:lnTo>
                        <a:pt x="105" y="32"/>
                      </a:lnTo>
                      <a:lnTo>
                        <a:pt x="113" y="30"/>
                      </a:lnTo>
                      <a:lnTo>
                        <a:pt x="117" y="31"/>
                      </a:lnTo>
                      <a:lnTo>
                        <a:pt x="119" y="25"/>
                      </a:lnTo>
                      <a:lnTo>
                        <a:pt x="129" y="20"/>
                      </a:lnTo>
                      <a:lnTo>
                        <a:pt x="135" y="18"/>
                      </a:lnTo>
                      <a:lnTo>
                        <a:pt x="127" y="17"/>
                      </a:lnTo>
                      <a:lnTo>
                        <a:pt x="115" y="22"/>
                      </a:lnTo>
                      <a:lnTo>
                        <a:pt x="115" y="19"/>
                      </a:lnTo>
                      <a:lnTo>
                        <a:pt x="117" y="17"/>
                      </a:lnTo>
                      <a:lnTo>
                        <a:pt x="119" y="15"/>
                      </a:lnTo>
                      <a:lnTo>
                        <a:pt x="120" y="15"/>
                      </a:lnTo>
                      <a:lnTo>
                        <a:pt x="134" y="15"/>
                      </a:lnTo>
                      <a:lnTo>
                        <a:pt x="130" y="10"/>
                      </a:lnTo>
                      <a:lnTo>
                        <a:pt x="122" y="10"/>
                      </a:lnTo>
                      <a:lnTo>
                        <a:pt x="115" y="12"/>
                      </a:lnTo>
                      <a:lnTo>
                        <a:pt x="105" y="20"/>
                      </a:lnTo>
                      <a:lnTo>
                        <a:pt x="107" y="13"/>
                      </a:lnTo>
                      <a:lnTo>
                        <a:pt x="98" y="13"/>
                      </a:lnTo>
                      <a:lnTo>
                        <a:pt x="104" y="10"/>
                      </a:lnTo>
                      <a:lnTo>
                        <a:pt x="111" y="9"/>
                      </a:lnTo>
                      <a:lnTo>
                        <a:pt x="122" y="9"/>
                      </a:lnTo>
                      <a:lnTo>
                        <a:pt x="132" y="6"/>
                      </a:lnTo>
                      <a:lnTo>
                        <a:pt x="128" y="4"/>
                      </a:lnTo>
                      <a:lnTo>
                        <a:pt x="123" y="3"/>
                      </a:lnTo>
                      <a:lnTo>
                        <a:pt x="118" y="3"/>
                      </a:lnTo>
                      <a:lnTo>
                        <a:pt x="113" y="4"/>
                      </a:lnTo>
                      <a:lnTo>
                        <a:pt x="107" y="5"/>
                      </a:lnTo>
                      <a:lnTo>
                        <a:pt x="102" y="6"/>
                      </a:lnTo>
                      <a:lnTo>
                        <a:pt x="98" y="7"/>
                      </a:lnTo>
                      <a:lnTo>
                        <a:pt x="94" y="9"/>
                      </a:lnTo>
                      <a:close/>
                    </a:path>
                  </a:pathLst>
                </a:custGeom>
                <a:solidFill>
                  <a:srgbClr val="CC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/>
              </p:nvSpPr>
              <p:spPr bwMode="auto">
                <a:xfrm>
                  <a:off x="3565" y="1645"/>
                  <a:ext cx="58" cy="3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9" y="10"/>
                    </a:cxn>
                    <a:cxn ang="0">
                      <a:pos x="28" y="13"/>
                    </a:cxn>
                    <a:cxn ang="0">
                      <a:pos x="34" y="5"/>
                    </a:cxn>
                    <a:cxn ang="0">
                      <a:pos x="42" y="0"/>
                    </a:cxn>
                    <a:cxn ang="0">
                      <a:pos x="56" y="0"/>
                    </a:cxn>
                    <a:cxn ang="0">
                      <a:pos x="58" y="5"/>
                    </a:cxn>
                    <a:cxn ang="0">
                      <a:pos x="50" y="5"/>
                    </a:cxn>
                    <a:cxn ang="0">
                      <a:pos x="40" y="8"/>
                    </a:cxn>
                    <a:cxn ang="0">
                      <a:pos x="45" y="17"/>
                    </a:cxn>
                    <a:cxn ang="0">
                      <a:pos x="38" y="18"/>
                    </a:cxn>
                    <a:cxn ang="0">
                      <a:pos x="37" y="24"/>
                    </a:cxn>
                    <a:cxn ang="0">
                      <a:pos x="42" y="30"/>
                    </a:cxn>
                    <a:cxn ang="0">
                      <a:pos x="44" y="36"/>
                    </a:cxn>
                    <a:cxn ang="0">
                      <a:pos x="40" y="35"/>
                    </a:cxn>
                    <a:cxn ang="0">
                      <a:pos x="33" y="30"/>
                    </a:cxn>
                    <a:cxn ang="0">
                      <a:pos x="27" y="20"/>
                    </a:cxn>
                    <a:cxn ang="0">
                      <a:pos x="20" y="16"/>
                    </a:cxn>
                    <a:cxn ang="0">
                      <a:pos x="9" y="15"/>
                    </a:cxn>
                    <a:cxn ang="0">
                      <a:pos x="20" y="18"/>
                    </a:cxn>
                    <a:cxn ang="0">
                      <a:pos x="22" y="24"/>
                    </a:cxn>
                    <a:cxn ang="0">
                      <a:pos x="10" y="20"/>
                    </a:cxn>
                    <a:cxn ang="0">
                      <a:pos x="4" y="21"/>
                    </a:cxn>
                    <a:cxn ang="0">
                      <a:pos x="1" y="17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58" h="36">
                      <a:moveTo>
                        <a:pt x="0" y="9"/>
                      </a:moveTo>
                      <a:lnTo>
                        <a:pt x="9" y="10"/>
                      </a:lnTo>
                      <a:lnTo>
                        <a:pt x="28" y="13"/>
                      </a:lnTo>
                      <a:lnTo>
                        <a:pt x="34" y="5"/>
                      </a:lnTo>
                      <a:lnTo>
                        <a:pt x="42" y="0"/>
                      </a:lnTo>
                      <a:lnTo>
                        <a:pt x="56" y="0"/>
                      </a:lnTo>
                      <a:lnTo>
                        <a:pt x="58" y="5"/>
                      </a:lnTo>
                      <a:lnTo>
                        <a:pt x="50" y="5"/>
                      </a:lnTo>
                      <a:lnTo>
                        <a:pt x="40" y="8"/>
                      </a:lnTo>
                      <a:lnTo>
                        <a:pt x="45" y="17"/>
                      </a:lnTo>
                      <a:lnTo>
                        <a:pt x="38" y="18"/>
                      </a:lnTo>
                      <a:lnTo>
                        <a:pt x="37" y="24"/>
                      </a:lnTo>
                      <a:lnTo>
                        <a:pt x="42" y="30"/>
                      </a:lnTo>
                      <a:lnTo>
                        <a:pt x="44" y="36"/>
                      </a:lnTo>
                      <a:lnTo>
                        <a:pt x="40" y="35"/>
                      </a:lnTo>
                      <a:lnTo>
                        <a:pt x="33" y="30"/>
                      </a:lnTo>
                      <a:lnTo>
                        <a:pt x="27" y="20"/>
                      </a:lnTo>
                      <a:lnTo>
                        <a:pt x="20" y="16"/>
                      </a:lnTo>
                      <a:lnTo>
                        <a:pt x="9" y="15"/>
                      </a:lnTo>
                      <a:lnTo>
                        <a:pt x="20" y="18"/>
                      </a:lnTo>
                      <a:lnTo>
                        <a:pt x="22" y="24"/>
                      </a:lnTo>
                      <a:lnTo>
                        <a:pt x="10" y="20"/>
                      </a:lnTo>
                      <a:lnTo>
                        <a:pt x="4" y="21"/>
                      </a:lnTo>
                      <a:lnTo>
                        <a:pt x="1" y="1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CC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7" name="Freeform 33"/>
                <p:cNvSpPr>
                  <a:spLocks/>
                </p:cNvSpPr>
                <p:nvPr/>
              </p:nvSpPr>
              <p:spPr bwMode="auto">
                <a:xfrm>
                  <a:off x="3531" y="1670"/>
                  <a:ext cx="85" cy="92"/>
                </a:xfrm>
                <a:custGeom>
                  <a:avLst/>
                  <a:gdLst/>
                  <a:ahLst/>
                  <a:cxnLst>
                    <a:cxn ang="0">
                      <a:pos x="34" y="3"/>
                    </a:cxn>
                    <a:cxn ang="0">
                      <a:pos x="32" y="10"/>
                    </a:cxn>
                    <a:cxn ang="0">
                      <a:pos x="28" y="13"/>
                    </a:cxn>
                    <a:cxn ang="0">
                      <a:pos x="34" y="24"/>
                    </a:cxn>
                    <a:cxn ang="0">
                      <a:pos x="29" y="28"/>
                    </a:cxn>
                    <a:cxn ang="0">
                      <a:pos x="25" y="42"/>
                    </a:cxn>
                    <a:cxn ang="0">
                      <a:pos x="19" y="33"/>
                    </a:cxn>
                    <a:cxn ang="0">
                      <a:pos x="7" y="29"/>
                    </a:cxn>
                    <a:cxn ang="0">
                      <a:pos x="7" y="34"/>
                    </a:cxn>
                    <a:cxn ang="0">
                      <a:pos x="11" y="43"/>
                    </a:cxn>
                    <a:cxn ang="0">
                      <a:pos x="12" y="46"/>
                    </a:cxn>
                    <a:cxn ang="0">
                      <a:pos x="19" y="45"/>
                    </a:cxn>
                    <a:cxn ang="0">
                      <a:pos x="17" y="53"/>
                    </a:cxn>
                    <a:cxn ang="0">
                      <a:pos x="26" y="60"/>
                    </a:cxn>
                    <a:cxn ang="0">
                      <a:pos x="32" y="65"/>
                    </a:cxn>
                    <a:cxn ang="0">
                      <a:pos x="23" y="70"/>
                    </a:cxn>
                    <a:cxn ang="0">
                      <a:pos x="35" y="73"/>
                    </a:cxn>
                    <a:cxn ang="0">
                      <a:pos x="27" y="78"/>
                    </a:cxn>
                    <a:cxn ang="0">
                      <a:pos x="41" y="81"/>
                    </a:cxn>
                    <a:cxn ang="0">
                      <a:pos x="34" y="92"/>
                    </a:cxn>
                    <a:cxn ang="0">
                      <a:pos x="56" y="82"/>
                    </a:cxn>
                    <a:cxn ang="0">
                      <a:pos x="53" y="69"/>
                    </a:cxn>
                    <a:cxn ang="0">
                      <a:pos x="42" y="56"/>
                    </a:cxn>
                    <a:cxn ang="0">
                      <a:pos x="54" y="53"/>
                    </a:cxn>
                    <a:cxn ang="0">
                      <a:pos x="67" y="55"/>
                    </a:cxn>
                    <a:cxn ang="0">
                      <a:pos x="76" y="57"/>
                    </a:cxn>
                    <a:cxn ang="0">
                      <a:pos x="73" y="67"/>
                    </a:cxn>
                    <a:cxn ang="0">
                      <a:pos x="65" y="81"/>
                    </a:cxn>
                    <a:cxn ang="0">
                      <a:pos x="81" y="85"/>
                    </a:cxn>
                    <a:cxn ang="0">
                      <a:pos x="71" y="79"/>
                    </a:cxn>
                    <a:cxn ang="0">
                      <a:pos x="85" y="79"/>
                    </a:cxn>
                    <a:cxn ang="0">
                      <a:pos x="72" y="74"/>
                    </a:cxn>
                    <a:cxn ang="0">
                      <a:pos x="84" y="69"/>
                    </a:cxn>
                    <a:cxn ang="0">
                      <a:pos x="79" y="64"/>
                    </a:cxn>
                    <a:cxn ang="0">
                      <a:pos x="80" y="56"/>
                    </a:cxn>
                    <a:cxn ang="0">
                      <a:pos x="79" y="52"/>
                    </a:cxn>
                    <a:cxn ang="0">
                      <a:pos x="77" y="47"/>
                    </a:cxn>
                    <a:cxn ang="0">
                      <a:pos x="74" y="43"/>
                    </a:cxn>
                    <a:cxn ang="0">
                      <a:pos x="70" y="39"/>
                    </a:cxn>
                    <a:cxn ang="0">
                      <a:pos x="68" y="37"/>
                    </a:cxn>
                    <a:cxn ang="0">
                      <a:pos x="60" y="24"/>
                    </a:cxn>
                    <a:cxn ang="0">
                      <a:pos x="61" y="13"/>
                    </a:cxn>
                    <a:cxn ang="0">
                      <a:pos x="50" y="0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85" h="92">
                      <a:moveTo>
                        <a:pt x="36" y="0"/>
                      </a:moveTo>
                      <a:lnTo>
                        <a:pt x="34" y="3"/>
                      </a:lnTo>
                      <a:lnTo>
                        <a:pt x="33" y="7"/>
                      </a:lnTo>
                      <a:lnTo>
                        <a:pt x="32" y="10"/>
                      </a:lnTo>
                      <a:lnTo>
                        <a:pt x="32" y="11"/>
                      </a:lnTo>
                      <a:lnTo>
                        <a:pt x="28" y="13"/>
                      </a:lnTo>
                      <a:lnTo>
                        <a:pt x="29" y="19"/>
                      </a:lnTo>
                      <a:lnTo>
                        <a:pt x="34" y="24"/>
                      </a:lnTo>
                      <a:lnTo>
                        <a:pt x="34" y="33"/>
                      </a:lnTo>
                      <a:lnTo>
                        <a:pt x="29" y="28"/>
                      </a:lnTo>
                      <a:lnTo>
                        <a:pt x="30" y="39"/>
                      </a:lnTo>
                      <a:lnTo>
                        <a:pt x="25" y="42"/>
                      </a:lnTo>
                      <a:lnTo>
                        <a:pt x="24" y="33"/>
                      </a:lnTo>
                      <a:lnTo>
                        <a:pt x="19" y="33"/>
                      </a:lnTo>
                      <a:lnTo>
                        <a:pt x="13" y="31"/>
                      </a:lnTo>
                      <a:lnTo>
                        <a:pt x="7" y="29"/>
                      </a:lnTo>
                      <a:lnTo>
                        <a:pt x="0" y="31"/>
                      </a:lnTo>
                      <a:lnTo>
                        <a:pt x="7" y="34"/>
                      </a:lnTo>
                      <a:lnTo>
                        <a:pt x="6" y="43"/>
                      </a:lnTo>
                      <a:lnTo>
                        <a:pt x="11" y="43"/>
                      </a:lnTo>
                      <a:lnTo>
                        <a:pt x="18" y="38"/>
                      </a:lnTo>
                      <a:lnTo>
                        <a:pt x="12" y="46"/>
                      </a:lnTo>
                      <a:lnTo>
                        <a:pt x="12" y="53"/>
                      </a:lnTo>
                      <a:lnTo>
                        <a:pt x="19" y="45"/>
                      </a:lnTo>
                      <a:lnTo>
                        <a:pt x="23" y="43"/>
                      </a:lnTo>
                      <a:lnTo>
                        <a:pt x="17" y="53"/>
                      </a:lnTo>
                      <a:lnTo>
                        <a:pt x="16" y="60"/>
                      </a:lnTo>
                      <a:lnTo>
                        <a:pt x="26" y="60"/>
                      </a:lnTo>
                      <a:lnTo>
                        <a:pt x="22" y="67"/>
                      </a:lnTo>
                      <a:lnTo>
                        <a:pt x="32" y="65"/>
                      </a:lnTo>
                      <a:lnTo>
                        <a:pt x="41" y="65"/>
                      </a:lnTo>
                      <a:lnTo>
                        <a:pt x="23" y="70"/>
                      </a:lnTo>
                      <a:lnTo>
                        <a:pt x="22" y="74"/>
                      </a:lnTo>
                      <a:lnTo>
                        <a:pt x="35" y="73"/>
                      </a:lnTo>
                      <a:lnTo>
                        <a:pt x="44" y="73"/>
                      </a:lnTo>
                      <a:lnTo>
                        <a:pt x="27" y="78"/>
                      </a:lnTo>
                      <a:lnTo>
                        <a:pt x="37" y="81"/>
                      </a:lnTo>
                      <a:lnTo>
                        <a:pt x="41" y="81"/>
                      </a:lnTo>
                      <a:lnTo>
                        <a:pt x="31" y="85"/>
                      </a:lnTo>
                      <a:lnTo>
                        <a:pt x="34" y="92"/>
                      </a:lnTo>
                      <a:lnTo>
                        <a:pt x="46" y="91"/>
                      </a:lnTo>
                      <a:lnTo>
                        <a:pt x="56" y="82"/>
                      </a:lnTo>
                      <a:lnTo>
                        <a:pt x="57" y="73"/>
                      </a:lnTo>
                      <a:lnTo>
                        <a:pt x="53" y="69"/>
                      </a:lnTo>
                      <a:lnTo>
                        <a:pt x="43" y="63"/>
                      </a:lnTo>
                      <a:lnTo>
                        <a:pt x="42" y="56"/>
                      </a:lnTo>
                      <a:lnTo>
                        <a:pt x="49" y="57"/>
                      </a:lnTo>
                      <a:lnTo>
                        <a:pt x="54" y="53"/>
                      </a:lnTo>
                      <a:lnTo>
                        <a:pt x="59" y="55"/>
                      </a:lnTo>
                      <a:lnTo>
                        <a:pt x="67" y="55"/>
                      </a:lnTo>
                      <a:lnTo>
                        <a:pt x="74" y="53"/>
                      </a:lnTo>
                      <a:lnTo>
                        <a:pt x="76" y="57"/>
                      </a:lnTo>
                      <a:lnTo>
                        <a:pt x="76" y="63"/>
                      </a:lnTo>
                      <a:lnTo>
                        <a:pt x="73" y="67"/>
                      </a:lnTo>
                      <a:lnTo>
                        <a:pt x="65" y="73"/>
                      </a:lnTo>
                      <a:lnTo>
                        <a:pt x="65" y="81"/>
                      </a:lnTo>
                      <a:lnTo>
                        <a:pt x="76" y="91"/>
                      </a:lnTo>
                      <a:lnTo>
                        <a:pt x="81" y="85"/>
                      </a:lnTo>
                      <a:lnTo>
                        <a:pt x="74" y="83"/>
                      </a:lnTo>
                      <a:lnTo>
                        <a:pt x="71" y="79"/>
                      </a:lnTo>
                      <a:lnTo>
                        <a:pt x="76" y="80"/>
                      </a:lnTo>
                      <a:lnTo>
                        <a:pt x="85" y="79"/>
                      </a:lnTo>
                      <a:lnTo>
                        <a:pt x="85" y="73"/>
                      </a:lnTo>
                      <a:lnTo>
                        <a:pt x="72" y="74"/>
                      </a:lnTo>
                      <a:lnTo>
                        <a:pt x="79" y="70"/>
                      </a:lnTo>
                      <a:lnTo>
                        <a:pt x="84" y="69"/>
                      </a:lnTo>
                      <a:lnTo>
                        <a:pt x="84" y="64"/>
                      </a:lnTo>
                      <a:lnTo>
                        <a:pt x="79" y="64"/>
                      </a:lnTo>
                      <a:lnTo>
                        <a:pt x="80" y="57"/>
                      </a:lnTo>
                      <a:lnTo>
                        <a:pt x="80" y="56"/>
                      </a:lnTo>
                      <a:lnTo>
                        <a:pt x="79" y="54"/>
                      </a:lnTo>
                      <a:lnTo>
                        <a:pt x="79" y="52"/>
                      </a:lnTo>
                      <a:lnTo>
                        <a:pt x="78" y="49"/>
                      </a:lnTo>
                      <a:lnTo>
                        <a:pt x="77" y="47"/>
                      </a:lnTo>
                      <a:lnTo>
                        <a:pt x="76" y="45"/>
                      </a:lnTo>
                      <a:lnTo>
                        <a:pt x="74" y="43"/>
                      </a:lnTo>
                      <a:lnTo>
                        <a:pt x="72" y="41"/>
                      </a:lnTo>
                      <a:lnTo>
                        <a:pt x="70" y="39"/>
                      </a:lnTo>
                      <a:lnTo>
                        <a:pt x="69" y="38"/>
                      </a:lnTo>
                      <a:lnTo>
                        <a:pt x="68" y="37"/>
                      </a:lnTo>
                      <a:lnTo>
                        <a:pt x="67" y="36"/>
                      </a:lnTo>
                      <a:lnTo>
                        <a:pt x="60" y="24"/>
                      </a:lnTo>
                      <a:lnTo>
                        <a:pt x="60" y="19"/>
                      </a:lnTo>
                      <a:lnTo>
                        <a:pt x="61" y="13"/>
                      </a:lnTo>
                      <a:lnTo>
                        <a:pt x="57" y="6"/>
                      </a:lnTo>
                      <a:lnTo>
                        <a:pt x="50" y="0"/>
                      </a:lnTo>
                      <a:lnTo>
                        <a:pt x="45" y="0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A54F0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8" name="Freeform 34"/>
                <p:cNvSpPr>
                  <a:spLocks/>
                </p:cNvSpPr>
                <p:nvPr/>
              </p:nvSpPr>
              <p:spPr bwMode="auto">
                <a:xfrm>
                  <a:off x="3578" y="1723"/>
                  <a:ext cx="29" cy="1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0" y="2"/>
                    </a:cxn>
                    <a:cxn ang="0">
                      <a:pos x="19" y="5"/>
                    </a:cxn>
                    <a:cxn ang="0">
                      <a:pos x="25" y="0"/>
                    </a:cxn>
                    <a:cxn ang="0">
                      <a:pos x="29" y="6"/>
                    </a:cxn>
                    <a:cxn ang="0">
                      <a:pos x="19" y="10"/>
                    </a:cxn>
                    <a:cxn ang="0">
                      <a:pos x="20" y="16"/>
                    </a:cxn>
                    <a:cxn ang="0">
                      <a:pos x="12" y="16"/>
                    </a:cxn>
                    <a:cxn ang="0">
                      <a:pos x="11" y="7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9" h="16">
                      <a:moveTo>
                        <a:pt x="0" y="4"/>
                      </a:moveTo>
                      <a:lnTo>
                        <a:pt x="10" y="2"/>
                      </a:lnTo>
                      <a:lnTo>
                        <a:pt x="19" y="5"/>
                      </a:lnTo>
                      <a:lnTo>
                        <a:pt x="25" y="0"/>
                      </a:lnTo>
                      <a:lnTo>
                        <a:pt x="29" y="6"/>
                      </a:lnTo>
                      <a:lnTo>
                        <a:pt x="19" y="10"/>
                      </a:lnTo>
                      <a:lnTo>
                        <a:pt x="20" y="16"/>
                      </a:lnTo>
                      <a:lnTo>
                        <a:pt x="12" y="16"/>
                      </a:lnTo>
                      <a:lnTo>
                        <a:pt x="11" y="7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6B5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9" name="Freeform 35"/>
                <p:cNvSpPr>
                  <a:spLocks/>
                </p:cNvSpPr>
                <p:nvPr/>
              </p:nvSpPr>
              <p:spPr bwMode="auto">
                <a:xfrm>
                  <a:off x="3531" y="1668"/>
                  <a:ext cx="34" cy="28"/>
                </a:xfrm>
                <a:custGeom>
                  <a:avLst/>
                  <a:gdLst/>
                  <a:ahLst/>
                  <a:cxnLst>
                    <a:cxn ang="0">
                      <a:pos x="27" y="0"/>
                    </a:cxn>
                    <a:cxn ang="0">
                      <a:pos x="29" y="6"/>
                    </a:cxn>
                    <a:cxn ang="0">
                      <a:pos x="30" y="12"/>
                    </a:cxn>
                    <a:cxn ang="0">
                      <a:pos x="29" y="15"/>
                    </a:cxn>
                    <a:cxn ang="0">
                      <a:pos x="29" y="20"/>
                    </a:cxn>
                    <a:cxn ang="0">
                      <a:pos x="34" y="23"/>
                    </a:cxn>
                    <a:cxn ang="0">
                      <a:pos x="34" y="28"/>
                    </a:cxn>
                    <a:cxn ang="0">
                      <a:pos x="29" y="28"/>
                    </a:cxn>
                    <a:cxn ang="0">
                      <a:pos x="25" y="22"/>
                    </a:cxn>
                    <a:cxn ang="0">
                      <a:pos x="22" y="18"/>
                    </a:cxn>
                    <a:cxn ang="0">
                      <a:pos x="14" y="17"/>
                    </a:cxn>
                    <a:cxn ang="0">
                      <a:pos x="9" y="20"/>
                    </a:cxn>
                    <a:cxn ang="0">
                      <a:pos x="6" y="19"/>
                    </a:cxn>
                    <a:cxn ang="0">
                      <a:pos x="0" y="19"/>
                    </a:cxn>
                    <a:cxn ang="0">
                      <a:pos x="1" y="15"/>
                    </a:cxn>
                    <a:cxn ang="0">
                      <a:pos x="6" y="15"/>
                    </a:cxn>
                    <a:cxn ang="0">
                      <a:pos x="11" y="14"/>
                    </a:cxn>
                    <a:cxn ang="0">
                      <a:pos x="19" y="15"/>
                    </a:cxn>
                    <a:cxn ang="0">
                      <a:pos x="13" y="13"/>
                    </a:cxn>
                    <a:cxn ang="0">
                      <a:pos x="17" y="9"/>
                    </a:cxn>
                    <a:cxn ang="0">
                      <a:pos x="19" y="12"/>
                    </a:cxn>
                    <a:cxn ang="0">
                      <a:pos x="19" y="10"/>
                    </a:cxn>
                    <a:cxn ang="0">
                      <a:pos x="19" y="5"/>
                    </a:cxn>
                    <a:cxn ang="0">
                      <a:pos x="21" y="3"/>
                    </a:cxn>
                    <a:cxn ang="0">
                      <a:pos x="23" y="6"/>
                    </a:cxn>
                    <a:cxn ang="0">
                      <a:pos x="23" y="13"/>
                    </a:cxn>
                    <a:cxn ang="0">
                      <a:pos x="25" y="9"/>
                    </a:cxn>
                    <a:cxn ang="0">
                      <a:pos x="24" y="2"/>
                    </a:cxn>
                    <a:cxn ang="0">
                      <a:pos x="27" y="0"/>
                    </a:cxn>
                  </a:cxnLst>
                  <a:rect l="0" t="0" r="r" b="b"/>
                  <a:pathLst>
                    <a:path w="34" h="28">
                      <a:moveTo>
                        <a:pt x="27" y="0"/>
                      </a:moveTo>
                      <a:lnTo>
                        <a:pt x="29" y="6"/>
                      </a:lnTo>
                      <a:lnTo>
                        <a:pt x="30" y="12"/>
                      </a:lnTo>
                      <a:lnTo>
                        <a:pt x="29" y="15"/>
                      </a:lnTo>
                      <a:lnTo>
                        <a:pt x="29" y="20"/>
                      </a:lnTo>
                      <a:lnTo>
                        <a:pt x="34" y="23"/>
                      </a:lnTo>
                      <a:lnTo>
                        <a:pt x="34" y="28"/>
                      </a:lnTo>
                      <a:lnTo>
                        <a:pt x="29" y="28"/>
                      </a:lnTo>
                      <a:lnTo>
                        <a:pt x="25" y="22"/>
                      </a:lnTo>
                      <a:lnTo>
                        <a:pt x="22" y="18"/>
                      </a:lnTo>
                      <a:lnTo>
                        <a:pt x="14" y="17"/>
                      </a:lnTo>
                      <a:lnTo>
                        <a:pt x="9" y="20"/>
                      </a:lnTo>
                      <a:lnTo>
                        <a:pt x="6" y="19"/>
                      </a:lnTo>
                      <a:lnTo>
                        <a:pt x="0" y="19"/>
                      </a:lnTo>
                      <a:lnTo>
                        <a:pt x="1" y="15"/>
                      </a:lnTo>
                      <a:lnTo>
                        <a:pt x="6" y="15"/>
                      </a:lnTo>
                      <a:lnTo>
                        <a:pt x="11" y="14"/>
                      </a:lnTo>
                      <a:lnTo>
                        <a:pt x="19" y="15"/>
                      </a:lnTo>
                      <a:lnTo>
                        <a:pt x="13" y="13"/>
                      </a:lnTo>
                      <a:lnTo>
                        <a:pt x="17" y="9"/>
                      </a:lnTo>
                      <a:lnTo>
                        <a:pt x="19" y="12"/>
                      </a:lnTo>
                      <a:lnTo>
                        <a:pt x="19" y="10"/>
                      </a:lnTo>
                      <a:lnTo>
                        <a:pt x="19" y="5"/>
                      </a:lnTo>
                      <a:lnTo>
                        <a:pt x="21" y="3"/>
                      </a:lnTo>
                      <a:lnTo>
                        <a:pt x="23" y="6"/>
                      </a:lnTo>
                      <a:lnTo>
                        <a:pt x="23" y="13"/>
                      </a:lnTo>
                      <a:lnTo>
                        <a:pt x="25" y="9"/>
                      </a:lnTo>
                      <a:lnTo>
                        <a:pt x="24" y="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C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0" name="Freeform 36"/>
                <p:cNvSpPr>
                  <a:spLocks/>
                </p:cNvSpPr>
                <p:nvPr/>
              </p:nvSpPr>
              <p:spPr bwMode="auto">
                <a:xfrm>
                  <a:off x="3589" y="1667"/>
                  <a:ext cx="20" cy="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6"/>
                    </a:cxn>
                    <a:cxn ang="0">
                      <a:pos x="3" y="13"/>
                    </a:cxn>
                    <a:cxn ang="0">
                      <a:pos x="3" y="22"/>
                    </a:cxn>
                    <a:cxn ang="0">
                      <a:pos x="4" y="26"/>
                    </a:cxn>
                    <a:cxn ang="0">
                      <a:pos x="5" y="20"/>
                    </a:cxn>
                    <a:cxn ang="0">
                      <a:pos x="10" y="18"/>
                    </a:cxn>
                    <a:cxn ang="0">
                      <a:pos x="15" y="21"/>
                    </a:cxn>
                    <a:cxn ang="0">
                      <a:pos x="20" y="21"/>
                    </a:cxn>
                    <a:cxn ang="0">
                      <a:pos x="17" y="15"/>
                    </a:cxn>
                    <a:cxn ang="0">
                      <a:pos x="14" y="16"/>
                    </a:cxn>
                    <a:cxn ang="0">
                      <a:pos x="11" y="16"/>
                    </a:cxn>
                    <a:cxn ang="0">
                      <a:pos x="12" y="15"/>
                    </a:cxn>
                    <a:cxn ang="0">
                      <a:pos x="12" y="14"/>
                    </a:cxn>
                    <a:cxn ang="0">
                      <a:pos x="11" y="13"/>
                    </a:cxn>
                    <a:cxn ang="0">
                      <a:pos x="11" y="13"/>
                    </a:cxn>
                    <a:cxn ang="0">
                      <a:pos x="8" y="15"/>
                    </a:cxn>
                    <a:cxn ang="0">
                      <a:pos x="8" y="12"/>
                    </a:cxn>
                    <a:cxn ang="0">
                      <a:pos x="6" y="7"/>
                    </a:cxn>
                    <a:cxn ang="0">
                      <a:pos x="4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" h="26">
                      <a:moveTo>
                        <a:pt x="0" y="0"/>
                      </a:moveTo>
                      <a:lnTo>
                        <a:pt x="1" y="6"/>
                      </a:lnTo>
                      <a:lnTo>
                        <a:pt x="3" y="13"/>
                      </a:lnTo>
                      <a:lnTo>
                        <a:pt x="3" y="22"/>
                      </a:lnTo>
                      <a:lnTo>
                        <a:pt x="4" y="26"/>
                      </a:lnTo>
                      <a:lnTo>
                        <a:pt x="5" y="20"/>
                      </a:lnTo>
                      <a:lnTo>
                        <a:pt x="10" y="18"/>
                      </a:lnTo>
                      <a:lnTo>
                        <a:pt x="15" y="21"/>
                      </a:lnTo>
                      <a:lnTo>
                        <a:pt x="20" y="21"/>
                      </a:lnTo>
                      <a:lnTo>
                        <a:pt x="17" y="15"/>
                      </a:lnTo>
                      <a:lnTo>
                        <a:pt x="14" y="16"/>
                      </a:lnTo>
                      <a:lnTo>
                        <a:pt x="11" y="16"/>
                      </a:lnTo>
                      <a:lnTo>
                        <a:pt x="12" y="15"/>
                      </a:lnTo>
                      <a:lnTo>
                        <a:pt x="12" y="14"/>
                      </a:lnTo>
                      <a:lnTo>
                        <a:pt x="11" y="13"/>
                      </a:lnTo>
                      <a:lnTo>
                        <a:pt x="11" y="13"/>
                      </a:lnTo>
                      <a:lnTo>
                        <a:pt x="8" y="15"/>
                      </a:lnTo>
                      <a:lnTo>
                        <a:pt x="8" y="12"/>
                      </a:lnTo>
                      <a:lnTo>
                        <a:pt x="6" y="7"/>
                      </a:lnTo>
                      <a:lnTo>
                        <a:pt x="4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1" name="Freeform 37"/>
                <p:cNvSpPr>
                  <a:spLocks/>
                </p:cNvSpPr>
                <p:nvPr/>
              </p:nvSpPr>
              <p:spPr bwMode="auto">
                <a:xfrm>
                  <a:off x="3540" y="1691"/>
                  <a:ext cx="15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5"/>
                    </a:cxn>
                    <a:cxn ang="0">
                      <a:pos x="12" y="7"/>
                    </a:cxn>
                    <a:cxn ang="0">
                      <a:pos x="15" y="11"/>
                    </a:cxn>
                    <a:cxn ang="0">
                      <a:pos x="8" y="8"/>
                    </a:cxn>
                    <a:cxn ang="0">
                      <a:pos x="1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" h="11">
                      <a:moveTo>
                        <a:pt x="0" y="0"/>
                      </a:moveTo>
                      <a:lnTo>
                        <a:pt x="4" y="5"/>
                      </a:lnTo>
                      <a:lnTo>
                        <a:pt x="12" y="7"/>
                      </a:lnTo>
                      <a:lnTo>
                        <a:pt x="15" y="11"/>
                      </a:lnTo>
                      <a:lnTo>
                        <a:pt x="8" y="8"/>
                      </a:lnTo>
                      <a:lnTo>
                        <a:pt x="1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2" name="Freeform 38"/>
                <p:cNvSpPr>
                  <a:spLocks/>
                </p:cNvSpPr>
                <p:nvPr/>
              </p:nvSpPr>
              <p:spPr bwMode="auto">
                <a:xfrm>
                  <a:off x="3597" y="1691"/>
                  <a:ext cx="8" cy="10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5" y="4"/>
                    </a:cxn>
                    <a:cxn ang="0">
                      <a:pos x="0" y="6"/>
                    </a:cxn>
                    <a:cxn ang="0">
                      <a:pos x="1" y="10"/>
                    </a:cxn>
                    <a:cxn ang="0">
                      <a:pos x="6" y="7"/>
                    </a:cxn>
                    <a:cxn ang="0">
                      <a:pos x="8" y="4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8" h="10">
                      <a:moveTo>
                        <a:pt x="6" y="0"/>
                      </a:moveTo>
                      <a:lnTo>
                        <a:pt x="5" y="4"/>
                      </a:lnTo>
                      <a:lnTo>
                        <a:pt x="0" y="6"/>
                      </a:lnTo>
                      <a:lnTo>
                        <a:pt x="1" y="10"/>
                      </a:lnTo>
                      <a:lnTo>
                        <a:pt x="6" y="7"/>
                      </a:lnTo>
                      <a:lnTo>
                        <a:pt x="8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C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/>
              </p:nvSpPr>
              <p:spPr bwMode="auto">
                <a:xfrm>
                  <a:off x="3601" y="1689"/>
                  <a:ext cx="15" cy="33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6" y="1"/>
                    </a:cxn>
                    <a:cxn ang="0">
                      <a:pos x="6" y="5"/>
                    </a:cxn>
                    <a:cxn ang="0">
                      <a:pos x="11" y="4"/>
                    </a:cxn>
                    <a:cxn ang="0">
                      <a:pos x="9" y="7"/>
                    </a:cxn>
                    <a:cxn ang="0">
                      <a:pos x="5" y="9"/>
                    </a:cxn>
                    <a:cxn ang="0">
                      <a:pos x="0" y="14"/>
                    </a:cxn>
                    <a:cxn ang="0">
                      <a:pos x="2" y="16"/>
                    </a:cxn>
                    <a:cxn ang="0">
                      <a:pos x="5" y="13"/>
                    </a:cxn>
                    <a:cxn ang="0">
                      <a:pos x="9" y="10"/>
                    </a:cxn>
                    <a:cxn ang="0">
                      <a:pos x="7" y="14"/>
                    </a:cxn>
                    <a:cxn ang="0">
                      <a:pos x="3" y="19"/>
                    </a:cxn>
                    <a:cxn ang="0">
                      <a:pos x="7" y="24"/>
                    </a:cxn>
                    <a:cxn ang="0">
                      <a:pos x="10" y="21"/>
                    </a:cxn>
                    <a:cxn ang="0">
                      <a:pos x="11" y="14"/>
                    </a:cxn>
                    <a:cxn ang="0">
                      <a:pos x="13" y="11"/>
                    </a:cxn>
                    <a:cxn ang="0">
                      <a:pos x="12" y="18"/>
                    </a:cxn>
                    <a:cxn ang="0">
                      <a:pos x="9" y="28"/>
                    </a:cxn>
                    <a:cxn ang="0">
                      <a:pos x="11" y="33"/>
                    </a:cxn>
                    <a:cxn ang="0">
                      <a:pos x="13" y="26"/>
                    </a:cxn>
                    <a:cxn ang="0">
                      <a:pos x="14" y="17"/>
                    </a:cxn>
                    <a:cxn ang="0">
                      <a:pos x="15" y="9"/>
                    </a:cxn>
                    <a:cxn ang="0">
                      <a:pos x="14" y="4"/>
                    </a:cxn>
                    <a:cxn ang="0">
                      <a:pos x="13" y="4"/>
                    </a:cxn>
                    <a:cxn ang="0">
                      <a:pos x="12" y="2"/>
                    </a:cxn>
                    <a:cxn ang="0">
                      <a:pos x="11" y="1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15" h="33">
                      <a:moveTo>
                        <a:pt x="11" y="0"/>
                      </a:moveTo>
                      <a:lnTo>
                        <a:pt x="6" y="1"/>
                      </a:lnTo>
                      <a:lnTo>
                        <a:pt x="6" y="5"/>
                      </a:lnTo>
                      <a:lnTo>
                        <a:pt x="11" y="4"/>
                      </a:lnTo>
                      <a:lnTo>
                        <a:pt x="9" y="7"/>
                      </a:lnTo>
                      <a:lnTo>
                        <a:pt x="5" y="9"/>
                      </a:lnTo>
                      <a:lnTo>
                        <a:pt x="0" y="14"/>
                      </a:lnTo>
                      <a:lnTo>
                        <a:pt x="2" y="16"/>
                      </a:lnTo>
                      <a:lnTo>
                        <a:pt x="5" y="13"/>
                      </a:lnTo>
                      <a:lnTo>
                        <a:pt x="9" y="10"/>
                      </a:lnTo>
                      <a:lnTo>
                        <a:pt x="7" y="14"/>
                      </a:lnTo>
                      <a:lnTo>
                        <a:pt x="3" y="19"/>
                      </a:lnTo>
                      <a:lnTo>
                        <a:pt x="7" y="24"/>
                      </a:lnTo>
                      <a:lnTo>
                        <a:pt x="10" y="21"/>
                      </a:lnTo>
                      <a:lnTo>
                        <a:pt x="11" y="14"/>
                      </a:lnTo>
                      <a:lnTo>
                        <a:pt x="13" y="11"/>
                      </a:lnTo>
                      <a:lnTo>
                        <a:pt x="12" y="18"/>
                      </a:lnTo>
                      <a:lnTo>
                        <a:pt x="9" y="28"/>
                      </a:lnTo>
                      <a:lnTo>
                        <a:pt x="11" y="33"/>
                      </a:lnTo>
                      <a:lnTo>
                        <a:pt x="13" y="26"/>
                      </a:lnTo>
                      <a:lnTo>
                        <a:pt x="14" y="17"/>
                      </a:lnTo>
                      <a:lnTo>
                        <a:pt x="15" y="9"/>
                      </a:lnTo>
                      <a:lnTo>
                        <a:pt x="14" y="4"/>
                      </a:lnTo>
                      <a:lnTo>
                        <a:pt x="13" y="4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D1682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/>
              </p:nvSpPr>
              <p:spPr bwMode="auto">
                <a:xfrm>
                  <a:off x="3514" y="1684"/>
                  <a:ext cx="28" cy="39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13" y="1"/>
                    </a:cxn>
                    <a:cxn ang="0">
                      <a:pos x="13" y="8"/>
                    </a:cxn>
                    <a:cxn ang="0">
                      <a:pos x="8" y="17"/>
                    </a:cxn>
                    <a:cxn ang="0">
                      <a:pos x="7" y="25"/>
                    </a:cxn>
                    <a:cxn ang="0">
                      <a:pos x="10" y="33"/>
                    </a:cxn>
                    <a:cxn ang="0">
                      <a:pos x="13" y="33"/>
                    </a:cxn>
                    <a:cxn ang="0">
                      <a:pos x="12" y="26"/>
                    </a:cxn>
                    <a:cxn ang="0">
                      <a:pos x="10" y="19"/>
                    </a:cxn>
                    <a:cxn ang="0">
                      <a:pos x="12" y="14"/>
                    </a:cxn>
                    <a:cxn ang="0">
                      <a:pos x="19" y="6"/>
                    </a:cxn>
                    <a:cxn ang="0">
                      <a:pos x="28" y="15"/>
                    </a:cxn>
                    <a:cxn ang="0">
                      <a:pos x="21" y="17"/>
                    </a:cxn>
                    <a:cxn ang="0">
                      <a:pos x="20" y="12"/>
                    </a:cxn>
                    <a:cxn ang="0">
                      <a:pos x="16" y="14"/>
                    </a:cxn>
                    <a:cxn ang="0">
                      <a:pos x="16" y="21"/>
                    </a:cxn>
                    <a:cxn ang="0">
                      <a:pos x="22" y="30"/>
                    </a:cxn>
                    <a:cxn ang="0">
                      <a:pos x="25" y="35"/>
                    </a:cxn>
                    <a:cxn ang="0">
                      <a:pos x="18" y="36"/>
                    </a:cxn>
                    <a:cxn ang="0">
                      <a:pos x="5" y="39"/>
                    </a:cxn>
                    <a:cxn ang="0">
                      <a:pos x="3" y="31"/>
                    </a:cxn>
                    <a:cxn ang="0">
                      <a:pos x="0" y="21"/>
                    </a:cxn>
                    <a:cxn ang="0">
                      <a:pos x="4" y="17"/>
                    </a:cxn>
                    <a:cxn ang="0">
                      <a:pos x="7" y="13"/>
                    </a:cxn>
                    <a:cxn ang="0">
                      <a:pos x="4" y="12"/>
                    </a:cxn>
                    <a:cxn ang="0">
                      <a:pos x="4" y="7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28" h="39">
                      <a:moveTo>
                        <a:pt x="8" y="0"/>
                      </a:moveTo>
                      <a:lnTo>
                        <a:pt x="13" y="1"/>
                      </a:lnTo>
                      <a:lnTo>
                        <a:pt x="13" y="8"/>
                      </a:lnTo>
                      <a:lnTo>
                        <a:pt x="8" y="17"/>
                      </a:lnTo>
                      <a:lnTo>
                        <a:pt x="7" y="25"/>
                      </a:lnTo>
                      <a:lnTo>
                        <a:pt x="10" y="33"/>
                      </a:lnTo>
                      <a:lnTo>
                        <a:pt x="13" y="33"/>
                      </a:lnTo>
                      <a:lnTo>
                        <a:pt x="12" y="26"/>
                      </a:lnTo>
                      <a:lnTo>
                        <a:pt x="10" y="19"/>
                      </a:lnTo>
                      <a:lnTo>
                        <a:pt x="12" y="14"/>
                      </a:lnTo>
                      <a:lnTo>
                        <a:pt x="19" y="6"/>
                      </a:lnTo>
                      <a:lnTo>
                        <a:pt x="28" y="15"/>
                      </a:lnTo>
                      <a:lnTo>
                        <a:pt x="21" y="17"/>
                      </a:lnTo>
                      <a:lnTo>
                        <a:pt x="20" y="12"/>
                      </a:lnTo>
                      <a:lnTo>
                        <a:pt x="16" y="14"/>
                      </a:lnTo>
                      <a:lnTo>
                        <a:pt x="16" y="21"/>
                      </a:lnTo>
                      <a:lnTo>
                        <a:pt x="22" y="30"/>
                      </a:lnTo>
                      <a:lnTo>
                        <a:pt x="25" y="35"/>
                      </a:lnTo>
                      <a:lnTo>
                        <a:pt x="18" y="36"/>
                      </a:lnTo>
                      <a:lnTo>
                        <a:pt x="5" y="39"/>
                      </a:lnTo>
                      <a:lnTo>
                        <a:pt x="3" y="31"/>
                      </a:lnTo>
                      <a:lnTo>
                        <a:pt x="0" y="21"/>
                      </a:lnTo>
                      <a:lnTo>
                        <a:pt x="4" y="17"/>
                      </a:lnTo>
                      <a:lnTo>
                        <a:pt x="7" y="13"/>
                      </a:lnTo>
                      <a:lnTo>
                        <a:pt x="4" y="12"/>
                      </a:lnTo>
                      <a:lnTo>
                        <a:pt x="4" y="7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D1682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/>
              </p:nvSpPr>
              <p:spPr bwMode="auto">
                <a:xfrm>
                  <a:off x="3515" y="1704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5"/>
                    </a:cxn>
                    <a:cxn ang="0">
                      <a:pos x="2" y="16"/>
                    </a:cxn>
                    <a:cxn ang="0">
                      <a:pos x="6" y="20"/>
                    </a:cxn>
                    <a:cxn ang="0">
                      <a:pos x="12" y="18"/>
                    </a:cxn>
                    <a:cxn ang="0">
                      <a:pos x="22" y="16"/>
                    </a:cxn>
                    <a:cxn ang="0">
                      <a:pos x="21" y="11"/>
                    </a:cxn>
                    <a:cxn ang="0">
                      <a:pos x="18" y="4"/>
                    </a:cxn>
                    <a:cxn ang="0">
                      <a:pos x="16" y="0"/>
                    </a:cxn>
                    <a:cxn ang="0">
                      <a:pos x="14" y="4"/>
                    </a:cxn>
                    <a:cxn ang="0">
                      <a:pos x="14" y="13"/>
                    </a:cxn>
                    <a:cxn ang="0">
                      <a:pos x="9" y="16"/>
                    </a:cxn>
                    <a:cxn ang="0">
                      <a:pos x="5" y="11"/>
                    </a:cxn>
                    <a:cxn ang="0">
                      <a:pos x="5" y="4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2" h="20">
                      <a:moveTo>
                        <a:pt x="3" y="0"/>
                      </a:moveTo>
                      <a:lnTo>
                        <a:pt x="0" y="5"/>
                      </a:lnTo>
                      <a:lnTo>
                        <a:pt x="2" y="16"/>
                      </a:lnTo>
                      <a:lnTo>
                        <a:pt x="6" y="20"/>
                      </a:lnTo>
                      <a:lnTo>
                        <a:pt x="12" y="18"/>
                      </a:lnTo>
                      <a:lnTo>
                        <a:pt x="22" y="16"/>
                      </a:lnTo>
                      <a:lnTo>
                        <a:pt x="21" y="11"/>
                      </a:lnTo>
                      <a:lnTo>
                        <a:pt x="18" y="4"/>
                      </a:lnTo>
                      <a:lnTo>
                        <a:pt x="16" y="0"/>
                      </a:lnTo>
                      <a:lnTo>
                        <a:pt x="14" y="4"/>
                      </a:lnTo>
                      <a:lnTo>
                        <a:pt x="14" y="13"/>
                      </a:lnTo>
                      <a:lnTo>
                        <a:pt x="9" y="16"/>
                      </a:lnTo>
                      <a:lnTo>
                        <a:pt x="5" y="11"/>
                      </a:lnTo>
                      <a:lnTo>
                        <a:pt x="5" y="4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A87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6" name="Freeform 42"/>
                <p:cNvSpPr>
                  <a:spLocks/>
                </p:cNvSpPr>
                <p:nvPr/>
              </p:nvSpPr>
              <p:spPr bwMode="auto">
                <a:xfrm>
                  <a:off x="3521" y="1721"/>
                  <a:ext cx="68" cy="4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6" y="5"/>
                    </a:cxn>
                    <a:cxn ang="0">
                      <a:pos x="12" y="5"/>
                    </a:cxn>
                    <a:cxn ang="0">
                      <a:pos x="13" y="10"/>
                    </a:cxn>
                    <a:cxn ang="0">
                      <a:pos x="15" y="6"/>
                    </a:cxn>
                    <a:cxn ang="0">
                      <a:pos x="19" y="3"/>
                    </a:cxn>
                    <a:cxn ang="0">
                      <a:pos x="24" y="0"/>
                    </a:cxn>
                    <a:cxn ang="0">
                      <a:pos x="23" y="4"/>
                    </a:cxn>
                    <a:cxn ang="0">
                      <a:pos x="21" y="12"/>
                    </a:cxn>
                    <a:cxn ang="0">
                      <a:pos x="16" y="15"/>
                    </a:cxn>
                    <a:cxn ang="0">
                      <a:pos x="16" y="10"/>
                    </a:cxn>
                    <a:cxn ang="0">
                      <a:pos x="13" y="12"/>
                    </a:cxn>
                    <a:cxn ang="0">
                      <a:pos x="13" y="19"/>
                    </a:cxn>
                    <a:cxn ang="0">
                      <a:pos x="20" y="26"/>
                    </a:cxn>
                    <a:cxn ang="0">
                      <a:pos x="22" y="24"/>
                    </a:cxn>
                    <a:cxn ang="0">
                      <a:pos x="18" y="19"/>
                    </a:cxn>
                    <a:cxn ang="0">
                      <a:pos x="22" y="16"/>
                    </a:cxn>
                    <a:cxn ang="0">
                      <a:pos x="24" y="17"/>
                    </a:cxn>
                    <a:cxn ang="0">
                      <a:pos x="25" y="11"/>
                    </a:cxn>
                    <a:cxn ang="0">
                      <a:pos x="31" y="7"/>
                    </a:cxn>
                    <a:cxn ang="0">
                      <a:pos x="35" y="4"/>
                    </a:cxn>
                    <a:cxn ang="0">
                      <a:pos x="30" y="13"/>
                    </a:cxn>
                    <a:cxn ang="0">
                      <a:pos x="28" y="17"/>
                    </a:cxn>
                    <a:cxn ang="0">
                      <a:pos x="30" y="19"/>
                    </a:cxn>
                    <a:cxn ang="0">
                      <a:pos x="41" y="19"/>
                    </a:cxn>
                    <a:cxn ang="0">
                      <a:pos x="57" y="14"/>
                    </a:cxn>
                    <a:cxn ang="0">
                      <a:pos x="68" y="18"/>
                    </a:cxn>
                    <a:cxn ang="0">
                      <a:pos x="67" y="29"/>
                    </a:cxn>
                    <a:cxn ang="0">
                      <a:pos x="57" y="39"/>
                    </a:cxn>
                    <a:cxn ang="0">
                      <a:pos x="47" y="40"/>
                    </a:cxn>
                    <a:cxn ang="0">
                      <a:pos x="45" y="36"/>
                    </a:cxn>
                    <a:cxn ang="0">
                      <a:pos x="54" y="34"/>
                    </a:cxn>
                    <a:cxn ang="0">
                      <a:pos x="53" y="28"/>
                    </a:cxn>
                    <a:cxn ang="0">
                      <a:pos x="43" y="28"/>
                    </a:cxn>
                    <a:cxn ang="0">
                      <a:pos x="44" y="25"/>
                    </a:cxn>
                    <a:cxn ang="0">
                      <a:pos x="57" y="23"/>
                    </a:cxn>
                    <a:cxn ang="0">
                      <a:pos x="53" y="22"/>
                    </a:cxn>
                    <a:cxn ang="0">
                      <a:pos x="44" y="23"/>
                    </a:cxn>
                    <a:cxn ang="0">
                      <a:pos x="32" y="23"/>
                    </a:cxn>
                    <a:cxn ang="0">
                      <a:pos x="30" y="25"/>
                    </a:cxn>
                    <a:cxn ang="0">
                      <a:pos x="30" y="29"/>
                    </a:cxn>
                    <a:cxn ang="0">
                      <a:pos x="27" y="29"/>
                    </a:cxn>
                    <a:cxn ang="0">
                      <a:pos x="27" y="36"/>
                    </a:cxn>
                    <a:cxn ang="0">
                      <a:pos x="32" y="42"/>
                    </a:cxn>
                    <a:cxn ang="0">
                      <a:pos x="31" y="46"/>
                    </a:cxn>
                    <a:cxn ang="0">
                      <a:pos x="26" y="45"/>
                    </a:cxn>
                    <a:cxn ang="0">
                      <a:pos x="14" y="36"/>
                    </a:cxn>
                    <a:cxn ang="0">
                      <a:pos x="10" y="26"/>
                    </a:cxn>
                    <a:cxn ang="0">
                      <a:pos x="4" y="22"/>
                    </a:cxn>
                    <a:cxn ang="0">
                      <a:pos x="0" y="17"/>
                    </a:cxn>
                    <a:cxn ang="0">
                      <a:pos x="0" y="16"/>
                    </a:cxn>
                    <a:cxn ang="0">
                      <a:pos x="1" y="13"/>
                    </a:cxn>
                    <a:cxn ang="0">
                      <a:pos x="0" y="1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68" h="46">
                      <a:moveTo>
                        <a:pt x="0" y="9"/>
                      </a:moveTo>
                      <a:lnTo>
                        <a:pt x="6" y="5"/>
                      </a:lnTo>
                      <a:lnTo>
                        <a:pt x="12" y="5"/>
                      </a:lnTo>
                      <a:lnTo>
                        <a:pt x="13" y="10"/>
                      </a:lnTo>
                      <a:lnTo>
                        <a:pt x="15" y="6"/>
                      </a:lnTo>
                      <a:lnTo>
                        <a:pt x="19" y="3"/>
                      </a:lnTo>
                      <a:lnTo>
                        <a:pt x="24" y="0"/>
                      </a:lnTo>
                      <a:lnTo>
                        <a:pt x="23" y="4"/>
                      </a:lnTo>
                      <a:lnTo>
                        <a:pt x="21" y="12"/>
                      </a:lnTo>
                      <a:lnTo>
                        <a:pt x="16" y="15"/>
                      </a:lnTo>
                      <a:lnTo>
                        <a:pt x="16" y="10"/>
                      </a:lnTo>
                      <a:lnTo>
                        <a:pt x="13" y="12"/>
                      </a:lnTo>
                      <a:lnTo>
                        <a:pt x="13" y="19"/>
                      </a:lnTo>
                      <a:lnTo>
                        <a:pt x="20" y="26"/>
                      </a:lnTo>
                      <a:lnTo>
                        <a:pt x="22" y="24"/>
                      </a:lnTo>
                      <a:lnTo>
                        <a:pt x="18" y="19"/>
                      </a:lnTo>
                      <a:lnTo>
                        <a:pt x="22" y="16"/>
                      </a:lnTo>
                      <a:lnTo>
                        <a:pt x="24" y="17"/>
                      </a:lnTo>
                      <a:lnTo>
                        <a:pt x="25" y="11"/>
                      </a:lnTo>
                      <a:lnTo>
                        <a:pt x="31" y="7"/>
                      </a:lnTo>
                      <a:lnTo>
                        <a:pt x="35" y="4"/>
                      </a:lnTo>
                      <a:lnTo>
                        <a:pt x="30" y="13"/>
                      </a:lnTo>
                      <a:lnTo>
                        <a:pt x="28" y="17"/>
                      </a:lnTo>
                      <a:lnTo>
                        <a:pt x="30" y="19"/>
                      </a:lnTo>
                      <a:lnTo>
                        <a:pt x="41" y="19"/>
                      </a:lnTo>
                      <a:lnTo>
                        <a:pt x="57" y="14"/>
                      </a:lnTo>
                      <a:lnTo>
                        <a:pt x="68" y="18"/>
                      </a:lnTo>
                      <a:lnTo>
                        <a:pt x="67" y="29"/>
                      </a:lnTo>
                      <a:lnTo>
                        <a:pt x="57" y="39"/>
                      </a:lnTo>
                      <a:lnTo>
                        <a:pt x="47" y="40"/>
                      </a:lnTo>
                      <a:lnTo>
                        <a:pt x="45" y="36"/>
                      </a:lnTo>
                      <a:lnTo>
                        <a:pt x="54" y="34"/>
                      </a:lnTo>
                      <a:lnTo>
                        <a:pt x="53" y="28"/>
                      </a:lnTo>
                      <a:lnTo>
                        <a:pt x="43" y="28"/>
                      </a:lnTo>
                      <a:lnTo>
                        <a:pt x="44" y="25"/>
                      </a:lnTo>
                      <a:lnTo>
                        <a:pt x="57" y="23"/>
                      </a:lnTo>
                      <a:lnTo>
                        <a:pt x="53" y="22"/>
                      </a:lnTo>
                      <a:lnTo>
                        <a:pt x="44" y="23"/>
                      </a:lnTo>
                      <a:lnTo>
                        <a:pt x="32" y="23"/>
                      </a:lnTo>
                      <a:lnTo>
                        <a:pt x="30" y="25"/>
                      </a:lnTo>
                      <a:lnTo>
                        <a:pt x="30" y="29"/>
                      </a:lnTo>
                      <a:lnTo>
                        <a:pt x="27" y="29"/>
                      </a:lnTo>
                      <a:lnTo>
                        <a:pt x="27" y="36"/>
                      </a:lnTo>
                      <a:lnTo>
                        <a:pt x="32" y="42"/>
                      </a:lnTo>
                      <a:lnTo>
                        <a:pt x="31" y="46"/>
                      </a:lnTo>
                      <a:lnTo>
                        <a:pt x="26" y="45"/>
                      </a:lnTo>
                      <a:lnTo>
                        <a:pt x="14" y="36"/>
                      </a:lnTo>
                      <a:lnTo>
                        <a:pt x="10" y="26"/>
                      </a:lnTo>
                      <a:lnTo>
                        <a:pt x="4" y="22"/>
                      </a:lnTo>
                      <a:lnTo>
                        <a:pt x="0" y="17"/>
                      </a:lnTo>
                      <a:lnTo>
                        <a:pt x="0" y="16"/>
                      </a:lnTo>
                      <a:lnTo>
                        <a:pt x="1" y="13"/>
                      </a:lnTo>
                      <a:lnTo>
                        <a:pt x="0" y="1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FFC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7" name="Freeform 43"/>
                <p:cNvSpPr>
                  <a:spLocks/>
                </p:cNvSpPr>
                <p:nvPr/>
              </p:nvSpPr>
              <p:spPr bwMode="auto">
                <a:xfrm>
                  <a:off x="3529" y="1736"/>
                  <a:ext cx="58" cy="32"/>
                </a:xfrm>
                <a:custGeom>
                  <a:avLst/>
                  <a:gdLst/>
                  <a:ahLst/>
                  <a:cxnLst>
                    <a:cxn ang="0">
                      <a:pos x="3" y="11"/>
                    </a:cxn>
                    <a:cxn ang="0">
                      <a:pos x="7" y="24"/>
                    </a:cxn>
                    <a:cxn ang="0">
                      <a:pos x="14" y="30"/>
                    </a:cxn>
                    <a:cxn ang="0">
                      <a:pos x="23" y="32"/>
                    </a:cxn>
                    <a:cxn ang="0">
                      <a:pos x="23" y="29"/>
                    </a:cxn>
                    <a:cxn ang="0">
                      <a:pos x="18" y="24"/>
                    </a:cxn>
                    <a:cxn ang="0">
                      <a:pos x="17" y="18"/>
                    </a:cxn>
                    <a:cxn ang="0">
                      <a:pos x="18" y="13"/>
                    </a:cxn>
                    <a:cxn ang="0">
                      <a:pos x="22" y="8"/>
                    </a:cxn>
                    <a:cxn ang="0">
                      <a:pos x="38" y="5"/>
                    </a:cxn>
                    <a:cxn ang="0">
                      <a:pos x="49" y="4"/>
                    </a:cxn>
                    <a:cxn ang="0">
                      <a:pos x="52" y="9"/>
                    </a:cxn>
                    <a:cxn ang="0">
                      <a:pos x="50" y="22"/>
                    </a:cxn>
                    <a:cxn ang="0">
                      <a:pos x="58" y="14"/>
                    </a:cxn>
                    <a:cxn ang="0">
                      <a:pos x="58" y="10"/>
                    </a:cxn>
                    <a:cxn ang="0">
                      <a:pos x="55" y="4"/>
                    </a:cxn>
                    <a:cxn ang="0">
                      <a:pos x="49" y="1"/>
                    </a:cxn>
                    <a:cxn ang="0">
                      <a:pos x="25" y="3"/>
                    </a:cxn>
                    <a:cxn ang="0">
                      <a:pos x="20" y="0"/>
                    </a:cxn>
                    <a:cxn ang="0">
                      <a:pos x="18" y="4"/>
                    </a:cxn>
                    <a:cxn ang="0">
                      <a:pos x="14" y="12"/>
                    </a:cxn>
                    <a:cxn ang="0">
                      <a:pos x="9" y="16"/>
                    </a:cxn>
                    <a:cxn ang="0">
                      <a:pos x="5" y="5"/>
                    </a:cxn>
                    <a:cxn ang="0">
                      <a:pos x="0" y="0"/>
                    </a:cxn>
                    <a:cxn ang="0">
                      <a:pos x="3" y="11"/>
                    </a:cxn>
                  </a:cxnLst>
                  <a:rect l="0" t="0" r="r" b="b"/>
                  <a:pathLst>
                    <a:path w="58" h="32">
                      <a:moveTo>
                        <a:pt x="3" y="11"/>
                      </a:moveTo>
                      <a:lnTo>
                        <a:pt x="7" y="24"/>
                      </a:lnTo>
                      <a:lnTo>
                        <a:pt x="14" y="30"/>
                      </a:lnTo>
                      <a:lnTo>
                        <a:pt x="23" y="32"/>
                      </a:lnTo>
                      <a:lnTo>
                        <a:pt x="23" y="29"/>
                      </a:lnTo>
                      <a:lnTo>
                        <a:pt x="18" y="24"/>
                      </a:lnTo>
                      <a:lnTo>
                        <a:pt x="17" y="18"/>
                      </a:lnTo>
                      <a:lnTo>
                        <a:pt x="18" y="13"/>
                      </a:lnTo>
                      <a:lnTo>
                        <a:pt x="22" y="8"/>
                      </a:lnTo>
                      <a:lnTo>
                        <a:pt x="38" y="5"/>
                      </a:lnTo>
                      <a:lnTo>
                        <a:pt x="49" y="4"/>
                      </a:lnTo>
                      <a:lnTo>
                        <a:pt x="52" y="9"/>
                      </a:lnTo>
                      <a:lnTo>
                        <a:pt x="50" y="22"/>
                      </a:lnTo>
                      <a:lnTo>
                        <a:pt x="58" y="14"/>
                      </a:lnTo>
                      <a:lnTo>
                        <a:pt x="58" y="10"/>
                      </a:lnTo>
                      <a:lnTo>
                        <a:pt x="55" y="4"/>
                      </a:lnTo>
                      <a:lnTo>
                        <a:pt x="49" y="1"/>
                      </a:lnTo>
                      <a:lnTo>
                        <a:pt x="25" y="3"/>
                      </a:lnTo>
                      <a:lnTo>
                        <a:pt x="20" y="0"/>
                      </a:lnTo>
                      <a:lnTo>
                        <a:pt x="18" y="4"/>
                      </a:lnTo>
                      <a:lnTo>
                        <a:pt x="14" y="12"/>
                      </a:lnTo>
                      <a:lnTo>
                        <a:pt x="9" y="16"/>
                      </a:lnTo>
                      <a:lnTo>
                        <a:pt x="5" y="5"/>
                      </a:lnTo>
                      <a:lnTo>
                        <a:pt x="0" y="0"/>
                      </a:lnTo>
                      <a:lnTo>
                        <a:pt x="3" y="11"/>
                      </a:lnTo>
                      <a:close/>
                    </a:path>
                  </a:pathLst>
                </a:custGeom>
                <a:solidFill>
                  <a:srgbClr val="F7E5D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8" name="Freeform 44"/>
                <p:cNvSpPr>
                  <a:spLocks/>
                </p:cNvSpPr>
                <p:nvPr/>
              </p:nvSpPr>
              <p:spPr bwMode="auto">
                <a:xfrm>
                  <a:off x="3594" y="1731"/>
                  <a:ext cx="18" cy="28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10" y="5"/>
                    </a:cxn>
                    <a:cxn ang="0">
                      <a:pos x="1" y="13"/>
                    </a:cxn>
                    <a:cxn ang="0">
                      <a:pos x="0" y="18"/>
                    </a:cxn>
                    <a:cxn ang="0">
                      <a:pos x="3" y="22"/>
                    </a:cxn>
                    <a:cxn ang="0">
                      <a:pos x="11" y="28"/>
                    </a:cxn>
                    <a:cxn ang="0">
                      <a:pos x="15" y="28"/>
                    </a:cxn>
                    <a:cxn ang="0">
                      <a:pos x="17" y="23"/>
                    </a:cxn>
                    <a:cxn ang="0">
                      <a:pos x="9" y="22"/>
                    </a:cxn>
                    <a:cxn ang="0">
                      <a:pos x="5" y="18"/>
                    </a:cxn>
                    <a:cxn ang="0">
                      <a:pos x="8" y="16"/>
                    </a:cxn>
                    <a:cxn ang="0">
                      <a:pos x="18" y="16"/>
                    </a:cxn>
                    <a:cxn ang="0">
                      <a:pos x="14" y="14"/>
                    </a:cxn>
                    <a:cxn ang="0">
                      <a:pos x="7" y="13"/>
                    </a:cxn>
                    <a:cxn ang="0">
                      <a:pos x="11" y="9"/>
                    </a:cxn>
                    <a:cxn ang="0">
                      <a:pos x="17" y="7"/>
                    </a:cxn>
                    <a:cxn ang="0">
                      <a:pos x="17" y="4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18" h="28">
                      <a:moveTo>
                        <a:pt x="14" y="0"/>
                      </a:moveTo>
                      <a:lnTo>
                        <a:pt x="10" y="5"/>
                      </a:lnTo>
                      <a:lnTo>
                        <a:pt x="1" y="13"/>
                      </a:lnTo>
                      <a:lnTo>
                        <a:pt x="0" y="18"/>
                      </a:lnTo>
                      <a:lnTo>
                        <a:pt x="3" y="22"/>
                      </a:lnTo>
                      <a:lnTo>
                        <a:pt x="11" y="28"/>
                      </a:lnTo>
                      <a:lnTo>
                        <a:pt x="15" y="28"/>
                      </a:lnTo>
                      <a:lnTo>
                        <a:pt x="17" y="23"/>
                      </a:lnTo>
                      <a:lnTo>
                        <a:pt x="9" y="22"/>
                      </a:lnTo>
                      <a:lnTo>
                        <a:pt x="5" y="18"/>
                      </a:lnTo>
                      <a:lnTo>
                        <a:pt x="8" y="16"/>
                      </a:lnTo>
                      <a:lnTo>
                        <a:pt x="18" y="16"/>
                      </a:lnTo>
                      <a:lnTo>
                        <a:pt x="14" y="14"/>
                      </a:lnTo>
                      <a:lnTo>
                        <a:pt x="7" y="13"/>
                      </a:lnTo>
                      <a:lnTo>
                        <a:pt x="11" y="9"/>
                      </a:lnTo>
                      <a:lnTo>
                        <a:pt x="17" y="7"/>
                      </a:lnTo>
                      <a:lnTo>
                        <a:pt x="17" y="4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C6B59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/>
              </p:nvSpPr>
              <p:spPr bwMode="auto">
                <a:xfrm>
                  <a:off x="3594" y="1734"/>
                  <a:ext cx="14" cy="2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8" y="4"/>
                    </a:cxn>
                    <a:cxn ang="0">
                      <a:pos x="1" y="10"/>
                    </a:cxn>
                    <a:cxn ang="0">
                      <a:pos x="0" y="13"/>
                    </a:cxn>
                    <a:cxn ang="0">
                      <a:pos x="2" y="18"/>
                    </a:cxn>
                    <a:cxn ang="0">
                      <a:pos x="10" y="23"/>
                    </a:cxn>
                    <a:cxn ang="0">
                      <a:pos x="6" y="19"/>
                    </a:cxn>
                    <a:cxn ang="0">
                      <a:pos x="4" y="13"/>
                    </a:cxn>
                    <a:cxn ang="0">
                      <a:pos x="7" y="10"/>
                    </a:cxn>
                    <a:cxn ang="0">
                      <a:pos x="11" y="5"/>
                    </a:cxn>
                    <a:cxn ang="0">
                      <a:pos x="12" y="4"/>
                    </a:cxn>
                    <a:cxn ang="0">
                      <a:pos x="13" y="2"/>
                    </a:cxn>
                    <a:cxn ang="0">
                      <a:pos x="13" y="0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14" h="23">
                      <a:moveTo>
                        <a:pt x="14" y="0"/>
                      </a:moveTo>
                      <a:lnTo>
                        <a:pt x="8" y="4"/>
                      </a:lnTo>
                      <a:lnTo>
                        <a:pt x="1" y="10"/>
                      </a:lnTo>
                      <a:lnTo>
                        <a:pt x="0" y="13"/>
                      </a:lnTo>
                      <a:lnTo>
                        <a:pt x="2" y="18"/>
                      </a:lnTo>
                      <a:lnTo>
                        <a:pt x="10" y="23"/>
                      </a:lnTo>
                      <a:lnTo>
                        <a:pt x="6" y="19"/>
                      </a:lnTo>
                      <a:lnTo>
                        <a:pt x="4" y="13"/>
                      </a:lnTo>
                      <a:lnTo>
                        <a:pt x="7" y="10"/>
                      </a:lnTo>
                      <a:lnTo>
                        <a:pt x="11" y="5"/>
                      </a:lnTo>
                      <a:lnTo>
                        <a:pt x="12" y="4"/>
                      </a:lnTo>
                      <a:lnTo>
                        <a:pt x="13" y="2"/>
                      </a:lnTo>
                      <a:lnTo>
                        <a:pt x="13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F7E5D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/>
              </p:nvSpPr>
              <p:spPr bwMode="auto">
                <a:xfrm>
                  <a:off x="3483" y="1696"/>
                  <a:ext cx="141" cy="108"/>
                </a:xfrm>
                <a:custGeom>
                  <a:avLst/>
                  <a:gdLst/>
                  <a:ahLst/>
                  <a:cxnLst>
                    <a:cxn ang="0">
                      <a:pos x="10" y="11"/>
                    </a:cxn>
                    <a:cxn ang="0">
                      <a:pos x="6" y="30"/>
                    </a:cxn>
                    <a:cxn ang="0">
                      <a:pos x="9" y="39"/>
                    </a:cxn>
                    <a:cxn ang="0">
                      <a:pos x="0" y="64"/>
                    </a:cxn>
                    <a:cxn ang="0">
                      <a:pos x="7" y="62"/>
                    </a:cxn>
                    <a:cxn ang="0">
                      <a:pos x="16" y="72"/>
                    </a:cxn>
                    <a:cxn ang="0">
                      <a:pos x="20" y="85"/>
                    </a:cxn>
                    <a:cxn ang="0">
                      <a:pos x="34" y="85"/>
                    </a:cxn>
                    <a:cxn ang="0">
                      <a:pos x="50" y="107"/>
                    </a:cxn>
                    <a:cxn ang="0">
                      <a:pos x="56" y="103"/>
                    </a:cxn>
                    <a:cxn ang="0">
                      <a:pos x="63" y="96"/>
                    </a:cxn>
                    <a:cxn ang="0">
                      <a:pos x="73" y="97"/>
                    </a:cxn>
                    <a:cxn ang="0">
                      <a:pos x="77" y="92"/>
                    </a:cxn>
                    <a:cxn ang="0">
                      <a:pos x="79" y="108"/>
                    </a:cxn>
                    <a:cxn ang="0">
                      <a:pos x="85" y="93"/>
                    </a:cxn>
                    <a:cxn ang="0">
                      <a:pos x="89" y="98"/>
                    </a:cxn>
                    <a:cxn ang="0">
                      <a:pos x="94" y="96"/>
                    </a:cxn>
                    <a:cxn ang="0">
                      <a:pos x="99" y="95"/>
                    </a:cxn>
                    <a:cxn ang="0">
                      <a:pos x="104" y="88"/>
                    </a:cxn>
                    <a:cxn ang="0">
                      <a:pos x="113" y="86"/>
                    </a:cxn>
                    <a:cxn ang="0">
                      <a:pos x="118" y="85"/>
                    </a:cxn>
                    <a:cxn ang="0">
                      <a:pos x="124" y="74"/>
                    </a:cxn>
                    <a:cxn ang="0">
                      <a:pos x="127" y="68"/>
                    </a:cxn>
                    <a:cxn ang="0">
                      <a:pos x="133" y="63"/>
                    </a:cxn>
                    <a:cxn ang="0">
                      <a:pos x="139" y="53"/>
                    </a:cxn>
                    <a:cxn ang="0">
                      <a:pos x="141" y="37"/>
                    </a:cxn>
                    <a:cxn ang="0">
                      <a:pos x="141" y="27"/>
                    </a:cxn>
                    <a:cxn ang="0">
                      <a:pos x="133" y="22"/>
                    </a:cxn>
                    <a:cxn ang="0">
                      <a:pos x="131" y="37"/>
                    </a:cxn>
                    <a:cxn ang="0">
                      <a:pos x="133" y="48"/>
                    </a:cxn>
                    <a:cxn ang="0">
                      <a:pos x="128" y="62"/>
                    </a:cxn>
                    <a:cxn ang="0">
                      <a:pos x="115" y="64"/>
                    </a:cxn>
                    <a:cxn ang="0">
                      <a:pos x="97" y="65"/>
                    </a:cxn>
                    <a:cxn ang="0">
                      <a:pos x="80" y="73"/>
                    </a:cxn>
                    <a:cxn ang="0">
                      <a:pos x="70" y="83"/>
                    </a:cxn>
                    <a:cxn ang="0">
                      <a:pos x="60" y="73"/>
                    </a:cxn>
                    <a:cxn ang="0">
                      <a:pos x="45" y="61"/>
                    </a:cxn>
                    <a:cxn ang="0">
                      <a:pos x="39" y="57"/>
                    </a:cxn>
                    <a:cxn ang="0">
                      <a:pos x="23" y="72"/>
                    </a:cxn>
                    <a:cxn ang="0">
                      <a:pos x="18" y="64"/>
                    </a:cxn>
                    <a:cxn ang="0">
                      <a:pos x="13" y="54"/>
                    </a:cxn>
                    <a:cxn ang="0">
                      <a:pos x="19" y="38"/>
                    </a:cxn>
                    <a:cxn ang="0">
                      <a:pos x="14" y="32"/>
                    </a:cxn>
                    <a:cxn ang="0">
                      <a:pos x="19" y="17"/>
                    </a:cxn>
                  </a:cxnLst>
                  <a:rect l="0" t="0" r="r" b="b"/>
                  <a:pathLst>
                    <a:path w="141" h="108">
                      <a:moveTo>
                        <a:pt x="16" y="0"/>
                      </a:moveTo>
                      <a:lnTo>
                        <a:pt x="10" y="11"/>
                      </a:lnTo>
                      <a:lnTo>
                        <a:pt x="7" y="23"/>
                      </a:lnTo>
                      <a:lnTo>
                        <a:pt x="6" y="30"/>
                      </a:lnTo>
                      <a:lnTo>
                        <a:pt x="1" y="43"/>
                      </a:lnTo>
                      <a:lnTo>
                        <a:pt x="9" y="39"/>
                      </a:lnTo>
                      <a:lnTo>
                        <a:pt x="1" y="49"/>
                      </a:lnTo>
                      <a:lnTo>
                        <a:pt x="0" y="64"/>
                      </a:lnTo>
                      <a:lnTo>
                        <a:pt x="11" y="53"/>
                      </a:lnTo>
                      <a:lnTo>
                        <a:pt x="7" y="62"/>
                      </a:lnTo>
                      <a:lnTo>
                        <a:pt x="6" y="72"/>
                      </a:lnTo>
                      <a:lnTo>
                        <a:pt x="16" y="72"/>
                      </a:lnTo>
                      <a:lnTo>
                        <a:pt x="17" y="76"/>
                      </a:lnTo>
                      <a:lnTo>
                        <a:pt x="20" y="85"/>
                      </a:lnTo>
                      <a:lnTo>
                        <a:pt x="29" y="93"/>
                      </a:lnTo>
                      <a:lnTo>
                        <a:pt x="34" y="85"/>
                      </a:lnTo>
                      <a:lnTo>
                        <a:pt x="36" y="95"/>
                      </a:lnTo>
                      <a:lnTo>
                        <a:pt x="50" y="107"/>
                      </a:lnTo>
                      <a:lnTo>
                        <a:pt x="51" y="98"/>
                      </a:lnTo>
                      <a:lnTo>
                        <a:pt x="56" y="103"/>
                      </a:lnTo>
                      <a:lnTo>
                        <a:pt x="63" y="105"/>
                      </a:lnTo>
                      <a:lnTo>
                        <a:pt x="63" y="96"/>
                      </a:lnTo>
                      <a:lnTo>
                        <a:pt x="67" y="103"/>
                      </a:lnTo>
                      <a:lnTo>
                        <a:pt x="73" y="97"/>
                      </a:lnTo>
                      <a:lnTo>
                        <a:pt x="72" y="87"/>
                      </a:lnTo>
                      <a:lnTo>
                        <a:pt x="77" y="92"/>
                      </a:lnTo>
                      <a:lnTo>
                        <a:pt x="74" y="103"/>
                      </a:lnTo>
                      <a:lnTo>
                        <a:pt x="79" y="108"/>
                      </a:lnTo>
                      <a:lnTo>
                        <a:pt x="82" y="100"/>
                      </a:lnTo>
                      <a:lnTo>
                        <a:pt x="85" y="93"/>
                      </a:lnTo>
                      <a:lnTo>
                        <a:pt x="89" y="87"/>
                      </a:lnTo>
                      <a:lnTo>
                        <a:pt x="89" y="98"/>
                      </a:lnTo>
                      <a:lnTo>
                        <a:pt x="97" y="105"/>
                      </a:lnTo>
                      <a:lnTo>
                        <a:pt x="94" y="96"/>
                      </a:lnTo>
                      <a:lnTo>
                        <a:pt x="94" y="88"/>
                      </a:lnTo>
                      <a:lnTo>
                        <a:pt x="99" y="95"/>
                      </a:lnTo>
                      <a:lnTo>
                        <a:pt x="104" y="93"/>
                      </a:lnTo>
                      <a:lnTo>
                        <a:pt x="104" y="88"/>
                      </a:lnTo>
                      <a:lnTo>
                        <a:pt x="111" y="92"/>
                      </a:lnTo>
                      <a:lnTo>
                        <a:pt x="113" y="86"/>
                      </a:lnTo>
                      <a:lnTo>
                        <a:pt x="114" y="82"/>
                      </a:lnTo>
                      <a:lnTo>
                        <a:pt x="118" y="85"/>
                      </a:lnTo>
                      <a:lnTo>
                        <a:pt x="124" y="82"/>
                      </a:lnTo>
                      <a:lnTo>
                        <a:pt x="124" y="74"/>
                      </a:lnTo>
                      <a:lnTo>
                        <a:pt x="130" y="74"/>
                      </a:lnTo>
                      <a:lnTo>
                        <a:pt x="127" y="68"/>
                      </a:lnTo>
                      <a:lnTo>
                        <a:pt x="133" y="70"/>
                      </a:lnTo>
                      <a:lnTo>
                        <a:pt x="133" y="63"/>
                      </a:lnTo>
                      <a:lnTo>
                        <a:pt x="136" y="58"/>
                      </a:lnTo>
                      <a:lnTo>
                        <a:pt x="139" y="53"/>
                      </a:lnTo>
                      <a:lnTo>
                        <a:pt x="139" y="45"/>
                      </a:lnTo>
                      <a:lnTo>
                        <a:pt x="141" y="37"/>
                      </a:lnTo>
                      <a:lnTo>
                        <a:pt x="137" y="31"/>
                      </a:lnTo>
                      <a:lnTo>
                        <a:pt x="141" y="27"/>
                      </a:lnTo>
                      <a:lnTo>
                        <a:pt x="137" y="16"/>
                      </a:lnTo>
                      <a:lnTo>
                        <a:pt x="133" y="22"/>
                      </a:lnTo>
                      <a:lnTo>
                        <a:pt x="131" y="31"/>
                      </a:lnTo>
                      <a:lnTo>
                        <a:pt x="131" y="37"/>
                      </a:lnTo>
                      <a:lnTo>
                        <a:pt x="135" y="42"/>
                      </a:lnTo>
                      <a:lnTo>
                        <a:pt x="133" y="48"/>
                      </a:lnTo>
                      <a:lnTo>
                        <a:pt x="132" y="55"/>
                      </a:lnTo>
                      <a:lnTo>
                        <a:pt x="128" y="62"/>
                      </a:lnTo>
                      <a:lnTo>
                        <a:pt x="124" y="67"/>
                      </a:lnTo>
                      <a:lnTo>
                        <a:pt x="115" y="64"/>
                      </a:lnTo>
                      <a:lnTo>
                        <a:pt x="104" y="64"/>
                      </a:lnTo>
                      <a:lnTo>
                        <a:pt x="97" y="65"/>
                      </a:lnTo>
                      <a:lnTo>
                        <a:pt x="87" y="73"/>
                      </a:lnTo>
                      <a:lnTo>
                        <a:pt x="80" y="73"/>
                      </a:lnTo>
                      <a:lnTo>
                        <a:pt x="80" y="79"/>
                      </a:lnTo>
                      <a:lnTo>
                        <a:pt x="70" y="83"/>
                      </a:lnTo>
                      <a:lnTo>
                        <a:pt x="67" y="77"/>
                      </a:lnTo>
                      <a:lnTo>
                        <a:pt x="60" y="73"/>
                      </a:lnTo>
                      <a:lnTo>
                        <a:pt x="52" y="65"/>
                      </a:lnTo>
                      <a:lnTo>
                        <a:pt x="45" y="61"/>
                      </a:lnTo>
                      <a:lnTo>
                        <a:pt x="44" y="66"/>
                      </a:lnTo>
                      <a:lnTo>
                        <a:pt x="39" y="57"/>
                      </a:lnTo>
                      <a:lnTo>
                        <a:pt x="31" y="59"/>
                      </a:lnTo>
                      <a:lnTo>
                        <a:pt x="23" y="72"/>
                      </a:lnTo>
                      <a:lnTo>
                        <a:pt x="23" y="61"/>
                      </a:lnTo>
                      <a:lnTo>
                        <a:pt x="18" y="64"/>
                      </a:lnTo>
                      <a:lnTo>
                        <a:pt x="22" y="54"/>
                      </a:lnTo>
                      <a:lnTo>
                        <a:pt x="13" y="54"/>
                      </a:lnTo>
                      <a:lnTo>
                        <a:pt x="19" y="45"/>
                      </a:lnTo>
                      <a:lnTo>
                        <a:pt x="19" y="38"/>
                      </a:lnTo>
                      <a:lnTo>
                        <a:pt x="20" y="31"/>
                      </a:lnTo>
                      <a:lnTo>
                        <a:pt x="14" y="32"/>
                      </a:lnTo>
                      <a:lnTo>
                        <a:pt x="19" y="25"/>
                      </a:lnTo>
                      <a:lnTo>
                        <a:pt x="19" y="17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D1A07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1" name="Freeform 47"/>
                <p:cNvSpPr>
                  <a:spLocks/>
                </p:cNvSpPr>
                <p:nvPr/>
              </p:nvSpPr>
              <p:spPr bwMode="auto">
                <a:xfrm>
                  <a:off x="3388" y="1698"/>
                  <a:ext cx="69" cy="193"/>
                </a:xfrm>
                <a:custGeom>
                  <a:avLst/>
                  <a:gdLst/>
                  <a:ahLst/>
                  <a:cxnLst>
                    <a:cxn ang="0">
                      <a:pos x="69" y="0"/>
                    </a:cxn>
                    <a:cxn ang="0">
                      <a:pos x="52" y="14"/>
                    </a:cxn>
                    <a:cxn ang="0">
                      <a:pos x="37" y="33"/>
                    </a:cxn>
                    <a:cxn ang="0">
                      <a:pos x="31" y="43"/>
                    </a:cxn>
                    <a:cxn ang="0">
                      <a:pos x="25" y="69"/>
                    </a:cxn>
                    <a:cxn ang="0">
                      <a:pos x="29" y="46"/>
                    </a:cxn>
                    <a:cxn ang="0">
                      <a:pos x="39" y="24"/>
                    </a:cxn>
                    <a:cxn ang="0">
                      <a:pos x="61" y="3"/>
                    </a:cxn>
                    <a:cxn ang="0">
                      <a:pos x="45" y="8"/>
                    </a:cxn>
                    <a:cxn ang="0">
                      <a:pos x="29" y="26"/>
                    </a:cxn>
                    <a:cxn ang="0">
                      <a:pos x="14" y="57"/>
                    </a:cxn>
                    <a:cxn ang="0">
                      <a:pos x="2" y="79"/>
                    </a:cxn>
                    <a:cxn ang="0">
                      <a:pos x="0" y="119"/>
                    </a:cxn>
                    <a:cxn ang="0">
                      <a:pos x="6" y="157"/>
                    </a:cxn>
                    <a:cxn ang="0">
                      <a:pos x="14" y="174"/>
                    </a:cxn>
                    <a:cxn ang="0">
                      <a:pos x="31" y="193"/>
                    </a:cxn>
                    <a:cxn ang="0">
                      <a:pos x="35" y="188"/>
                    </a:cxn>
                    <a:cxn ang="0">
                      <a:pos x="20" y="164"/>
                    </a:cxn>
                    <a:cxn ang="0">
                      <a:pos x="10" y="134"/>
                    </a:cxn>
                    <a:cxn ang="0">
                      <a:pos x="10" y="120"/>
                    </a:cxn>
                    <a:cxn ang="0">
                      <a:pos x="13" y="104"/>
                    </a:cxn>
                    <a:cxn ang="0">
                      <a:pos x="14" y="124"/>
                    </a:cxn>
                    <a:cxn ang="0">
                      <a:pos x="20" y="141"/>
                    </a:cxn>
                    <a:cxn ang="0">
                      <a:pos x="33" y="178"/>
                    </a:cxn>
                    <a:cxn ang="0">
                      <a:pos x="39" y="164"/>
                    </a:cxn>
                    <a:cxn ang="0">
                      <a:pos x="38" y="150"/>
                    </a:cxn>
                    <a:cxn ang="0">
                      <a:pos x="33" y="136"/>
                    </a:cxn>
                    <a:cxn ang="0">
                      <a:pos x="34" y="114"/>
                    </a:cxn>
                    <a:cxn ang="0">
                      <a:pos x="35" y="135"/>
                    </a:cxn>
                    <a:cxn ang="0">
                      <a:pos x="45" y="152"/>
                    </a:cxn>
                    <a:cxn ang="0">
                      <a:pos x="48" y="135"/>
                    </a:cxn>
                    <a:cxn ang="0">
                      <a:pos x="48" y="119"/>
                    </a:cxn>
                    <a:cxn ang="0">
                      <a:pos x="45" y="100"/>
                    </a:cxn>
                    <a:cxn ang="0">
                      <a:pos x="50" y="78"/>
                    </a:cxn>
                    <a:cxn ang="0">
                      <a:pos x="54" y="57"/>
                    </a:cxn>
                    <a:cxn ang="0">
                      <a:pos x="58" y="18"/>
                    </a:cxn>
                    <a:cxn ang="0">
                      <a:pos x="49" y="30"/>
                    </a:cxn>
                    <a:cxn ang="0">
                      <a:pos x="45" y="57"/>
                    </a:cxn>
                    <a:cxn ang="0">
                      <a:pos x="34" y="91"/>
                    </a:cxn>
                    <a:cxn ang="0">
                      <a:pos x="25" y="115"/>
                    </a:cxn>
                    <a:cxn ang="0">
                      <a:pos x="26" y="137"/>
                    </a:cxn>
                    <a:cxn ang="0">
                      <a:pos x="22" y="115"/>
                    </a:cxn>
                    <a:cxn ang="0">
                      <a:pos x="32" y="96"/>
                    </a:cxn>
                    <a:cxn ang="0">
                      <a:pos x="39" y="68"/>
                    </a:cxn>
                    <a:cxn ang="0">
                      <a:pos x="42" y="44"/>
                    </a:cxn>
                    <a:cxn ang="0">
                      <a:pos x="47" y="28"/>
                    </a:cxn>
                    <a:cxn ang="0">
                      <a:pos x="55" y="17"/>
                    </a:cxn>
                    <a:cxn ang="0">
                      <a:pos x="56" y="16"/>
                    </a:cxn>
                    <a:cxn ang="0">
                      <a:pos x="57" y="14"/>
                    </a:cxn>
                    <a:cxn ang="0">
                      <a:pos x="60" y="11"/>
                    </a:cxn>
                    <a:cxn ang="0">
                      <a:pos x="62" y="8"/>
                    </a:cxn>
                    <a:cxn ang="0">
                      <a:pos x="65" y="5"/>
                    </a:cxn>
                    <a:cxn ang="0">
                      <a:pos x="67" y="2"/>
                    </a:cxn>
                    <a:cxn ang="0">
                      <a:pos x="68" y="0"/>
                    </a:cxn>
                    <a:cxn ang="0">
                      <a:pos x="69" y="0"/>
                    </a:cxn>
                  </a:cxnLst>
                  <a:rect l="0" t="0" r="r" b="b"/>
                  <a:pathLst>
                    <a:path w="69" h="193">
                      <a:moveTo>
                        <a:pt x="69" y="0"/>
                      </a:moveTo>
                      <a:lnTo>
                        <a:pt x="52" y="14"/>
                      </a:lnTo>
                      <a:lnTo>
                        <a:pt x="37" y="33"/>
                      </a:lnTo>
                      <a:lnTo>
                        <a:pt x="31" y="43"/>
                      </a:lnTo>
                      <a:lnTo>
                        <a:pt x="25" y="69"/>
                      </a:lnTo>
                      <a:lnTo>
                        <a:pt x="29" y="46"/>
                      </a:lnTo>
                      <a:lnTo>
                        <a:pt x="39" y="24"/>
                      </a:lnTo>
                      <a:lnTo>
                        <a:pt x="61" y="3"/>
                      </a:lnTo>
                      <a:lnTo>
                        <a:pt x="45" y="8"/>
                      </a:lnTo>
                      <a:lnTo>
                        <a:pt x="29" y="26"/>
                      </a:lnTo>
                      <a:lnTo>
                        <a:pt x="14" y="57"/>
                      </a:lnTo>
                      <a:lnTo>
                        <a:pt x="2" y="79"/>
                      </a:lnTo>
                      <a:lnTo>
                        <a:pt x="0" y="119"/>
                      </a:lnTo>
                      <a:lnTo>
                        <a:pt x="6" y="157"/>
                      </a:lnTo>
                      <a:lnTo>
                        <a:pt x="14" y="174"/>
                      </a:lnTo>
                      <a:lnTo>
                        <a:pt x="31" y="193"/>
                      </a:lnTo>
                      <a:lnTo>
                        <a:pt x="35" y="188"/>
                      </a:lnTo>
                      <a:lnTo>
                        <a:pt x="20" y="164"/>
                      </a:lnTo>
                      <a:lnTo>
                        <a:pt x="10" y="134"/>
                      </a:lnTo>
                      <a:lnTo>
                        <a:pt x="10" y="120"/>
                      </a:lnTo>
                      <a:lnTo>
                        <a:pt x="13" y="104"/>
                      </a:lnTo>
                      <a:lnTo>
                        <a:pt x="14" y="124"/>
                      </a:lnTo>
                      <a:lnTo>
                        <a:pt x="20" y="141"/>
                      </a:lnTo>
                      <a:lnTo>
                        <a:pt x="33" y="178"/>
                      </a:lnTo>
                      <a:lnTo>
                        <a:pt x="39" y="164"/>
                      </a:lnTo>
                      <a:lnTo>
                        <a:pt x="38" y="150"/>
                      </a:lnTo>
                      <a:lnTo>
                        <a:pt x="33" y="136"/>
                      </a:lnTo>
                      <a:lnTo>
                        <a:pt x="34" y="114"/>
                      </a:lnTo>
                      <a:lnTo>
                        <a:pt x="35" y="135"/>
                      </a:lnTo>
                      <a:lnTo>
                        <a:pt x="45" y="152"/>
                      </a:lnTo>
                      <a:lnTo>
                        <a:pt x="48" y="135"/>
                      </a:lnTo>
                      <a:lnTo>
                        <a:pt x="48" y="119"/>
                      </a:lnTo>
                      <a:lnTo>
                        <a:pt x="45" y="100"/>
                      </a:lnTo>
                      <a:lnTo>
                        <a:pt x="50" y="78"/>
                      </a:lnTo>
                      <a:lnTo>
                        <a:pt x="54" y="57"/>
                      </a:lnTo>
                      <a:lnTo>
                        <a:pt x="58" y="18"/>
                      </a:lnTo>
                      <a:lnTo>
                        <a:pt x="49" y="30"/>
                      </a:lnTo>
                      <a:lnTo>
                        <a:pt x="45" y="57"/>
                      </a:lnTo>
                      <a:lnTo>
                        <a:pt x="34" y="91"/>
                      </a:lnTo>
                      <a:lnTo>
                        <a:pt x="25" y="115"/>
                      </a:lnTo>
                      <a:lnTo>
                        <a:pt x="26" y="137"/>
                      </a:lnTo>
                      <a:lnTo>
                        <a:pt x="22" y="115"/>
                      </a:lnTo>
                      <a:lnTo>
                        <a:pt x="32" y="96"/>
                      </a:lnTo>
                      <a:lnTo>
                        <a:pt x="39" y="68"/>
                      </a:lnTo>
                      <a:lnTo>
                        <a:pt x="42" y="44"/>
                      </a:lnTo>
                      <a:lnTo>
                        <a:pt x="47" y="28"/>
                      </a:lnTo>
                      <a:lnTo>
                        <a:pt x="55" y="17"/>
                      </a:lnTo>
                      <a:lnTo>
                        <a:pt x="56" y="16"/>
                      </a:lnTo>
                      <a:lnTo>
                        <a:pt x="57" y="14"/>
                      </a:lnTo>
                      <a:lnTo>
                        <a:pt x="60" y="11"/>
                      </a:lnTo>
                      <a:lnTo>
                        <a:pt x="62" y="8"/>
                      </a:lnTo>
                      <a:lnTo>
                        <a:pt x="65" y="5"/>
                      </a:lnTo>
                      <a:lnTo>
                        <a:pt x="67" y="2"/>
                      </a:lnTo>
                      <a:lnTo>
                        <a:pt x="68" y="0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rgbClr val="CC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2" name="Freeform 48"/>
                <p:cNvSpPr>
                  <a:spLocks/>
                </p:cNvSpPr>
                <p:nvPr/>
              </p:nvSpPr>
              <p:spPr bwMode="auto">
                <a:xfrm>
                  <a:off x="3201" y="1688"/>
                  <a:ext cx="251" cy="265"/>
                </a:xfrm>
                <a:custGeom>
                  <a:avLst/>
                  <a:gdLst/>
                  <a:ahLst/>
                  <a:cxnLst>
                    <a:cxn ang="0">
                      <a:pos x="205" y="41"/>
                    </a:cxn>
                    <a:cxn ang="0">
                      <a:pos x="181" y="138"/>
                    </a:cxn>
                    <a:cxn ang="0">
                      <a:pos x="218" y="219"/>
                    </a:cxn>
                    <a:cxn ang="0">
                      <a:pos x="180" y="176"/>
                    </a:cxn>
                    <a:cxn ang="0">
                      <a:pos x="170" y="155"/>
                    </a:cxn>
                    <a:cxn ang="0">
                      <a:pos x="187" y="217"/>
                    </a:cxn>
                    <a:cxn ang="0">
                      <a:pos x="145" y="188"/>
                    </a:cxn>
                    <a:cxn ang="0">
                      <a:pos x="149" y="138"/>
                    </a:cxn>
                    <a:cxn ang="0">
                      <a:pos x="138" y="160"/>
                    </a:cxn>
                    <a:cxn ang="0">
                      <a:pos x="109" y="171"/>
                    </a:cxn>
                    <a:cxn ang="0">
                      <a:pos x="94" y="141"/>
                    </a:cxn>
                    <a:cxn ang="0">
                      <a:pos x="79" y="153"/>
                    </a:cxn>
                    <a:cxn ang="0">
                      <a:pos x="66" y="188"/>
                    </a:cxn>
                    <a:cxn ang="0">
                      <a:pos x="57" y="142"/>
                    </a:cxn>
                    <a:cxn ang="0">
                      <a:pos x="67" y="211"/>
                    </a:cxn>
                    <a:cxn ang="0">
                      <a:pos x="30" y="209"/>
                    </a:cxn>
                    <a:cxn ang="0">
                      <a:pos x="37" y="222"/>
                    </a:cxn>
                    <a:cxn ang="0">
                      <a:pos x="13" y="235"/>
                    </a:cxn>
                    <a:cxn ang="0">
                      <a:pos x="39" y="265"/>
                    </a:cxn>
                    <a:cxn ang="0">
                      <a:pos x="4" y="246"/>
                    </a:cxn>
                    <a:cxn ang="0">
                      <a:pos x="13" y="203"/>
                    </a:cxn>
                    <a:cxn ang="0">
                      <a:pos x="39" y="185"/>
                    </a:cxn>
                    <a:cxn ang="0">
                      <a:pos x="28" y="147"/>
                    </a:cxn>
                    <a:cxn ang="0">
                      <a:pos x="60" y="103"/>
                    </a:cxn>
                    <a:cxn ang="0">
                      <a:pos x="41" y="119"/>
                    </a:cxn>
                    <a:cxn ang="0">
                      <a:pos x="53" y="82"/>
                    </a:cxn>
                    <a:cxn ang="0">
                      <a:pos x="41" y="82"/>
                    </a:cxn>
                    <a:cxn ang="0">
                      <a:pos x="58" y="32"/>
                    </a:cxn>
                    <a:cxn ang="0">
                      <a:pos x="79" y="20"/>
                    </a:cxn>
                    <a:cxn ang="0">
                      <a:pos x="69" y="73"/>
                    </a:cxn>
                    <a:cxn ang="0">
                      <a:pos x="90" y="133"/>
                    </a:cxn>
                    <a:cxn ang="0">
                      <a:pos x="79" y="48"/>
                    </a:cxn>
                    <a:cxn ang="0">
                      <a:pos x="124" y="8"/>
                    </a:cxn>
                    <a:cxn ang="0">
                      <a:pos x="99" y="57"/>
                    </a:cxn>
                    <a:cxn ang="0">
                      <a:pos x="119" y="20"/>
                    </a:cxn>
                    <a:cxn ang="0">
                      <a:pos x="135" y="11"/>
                    </a:cxn>
                    <a:cxn ang="0">
                      <a:pos x="155" y="6"/>
                    </a:cxn>
                    <a:cxn ang="0">
                      <a:pos x="127" y="41"/>
                    </a:cxn>
                    <a:cxn ang="0">
                      <a:pos x="97" y="110"/>
                    </a:cxn>
                    <a:cxn ang="0">
                      <a:pos x="123" y="164"/>
                    </a:cxn>
                    <a:cxn ang="0">
                      <a:pos x="104" y="104"/>
                    </a:cxn>
                    <a:cxn ang="0">
                      <a:pos x="155" y="22"/>
                    </a:cxn>
                    <a:cxn ang="0">
                      <a:pos x="197" y="0"/>
                    </a:cxn>
                    <a:cxn ang="0">
                      <a:pos x="140" y="59"/>
                    </a:cxn>
                    <a:cxn ang="0">
                      <a:pos x="146" y="124"/>
                    </a:cxn>
                    <a:cxn ang="0">
                      <a:pos x="163" y="32"/>
                    </a:cxn>
                    <a:cxn ang="0">
                      <a:pos x="219" y="0"/>
                    </a:cxn>
                    <a:cxn ang="0">
                      <a:pos x="160" y="64"/>
                    </a:cxn>
                    <a:cxn ang="0">
                      <a:pos x="151" y="156"/>
                    </a:cxn>
                    <a:cxn ang="0">
                      <a:pos x="160" y="105"/>
                    </a:cxn>
                    <a:cxn ang="0">
                      <a:pos x="188" y="30"/>
                    </a:cxn>
                    <a:cxn ang="0">
                      <a:pos x="188" y="45"/>
                    </a:cxn>
                    <a:cxn ang="0">
                      <a:pos x="181" y="78"/>
                    </a:cxn>
                    <a:cxn ang="0">
                      <a:pos x="219" y="15"/>
                    </a:cxn>
                  </a:cxnLst>
                  <a:rect l="0" t="0" r="r" b="b"/>
                  <a:pathLst>
                    <a:path w="251" h="265">
                      <a:moveTo>
                        <a:pt x="251" y="5"/>
                      </a:moveTo>
                      <a:lnTo>
                        <a:pt x="221" y="17"/>
                      </a:lnTo>
                      <a:lnTo>
                        <a:pt x="205" y="41"/>
                      </a:lnTo>
                      <a:lnTo>
                        <a:pt x="191" y="74"/>
                      </a:lnTo>
                      <a:lnTo>
                        <a:pt x="183" y="99"/>
                      </a:lnTo>
                      <a:lnTo>
                        <a:pt x="181" y="138"/>
                      </a:lnTo>
                      <a:lnTo>
                        <a:pt x="187" y="171"/>
                      </a:lnTo>
                      <a:lnTo>
                        <a:pt x="203" y="204"/>
                      </a:lnTo>
                      <a:lnTo>
                        <a:pt x="218" y="219"/>
                      </a:lnTo>
                      <a:lnTo>
                        <a:pt x="208" y="219"/>
                      </a:lnTo>
                      <a:lnTo>
                        <a:pt x="193" y="199"/>
                      </a:lnTo>
                      <a:lnTo>
                        <a:pt x="180" y="176"/>
                      </a:lnTo>
                      <a:lnTo>
                        <a:pt x="174" y="156"/>
                      </a:lnTo>
                      <a:lnTo>
                        <a:pt x="171" y="142"/>
                      </a:lnTo>
                      <a:lnTo>
                        <a:pt x="170" y="155"/>
                      </a:lnTo>
                      <a:lnTo>
                        <a:pt x="170" y="171"/>
                      </a:lnTo>
                      <a:lnTo>
                        <a:pt x="179" y="192"/>
                      </a:lnTo>
                      <a:lnTo>
                        <a:pt x="187" y="217"/>
                      </a:lnTo>
                      <a:lnTo>
                        <a:pt x="176" y="217"/>
                      </a:lnTo>
                      <a:lnTo>
                        <a:pt x="161" y="205"/>
                      </a:lnTo>
                      <a:lnTo>
                        <a:pt x="145" y="188"/>
                      </a:lnTo>
                      <a:lnTo>
                        <a:pt x="145" y="170"/>
                      </a:lnTo>
                      <a:lnTo>
                        <a:pt x="146" y="152"/>
                      </a:lnTo>
                      <a:lnTo>
                        <a:pt x="149" y="138"/>
                      </a:lnTo>
                      <a:lnTo>
                        <a:pt x="148" y="136"/>
                      </a:lnTo>
                      <a:lnTo>
                        <a:pt x="146" y="137"/>
                      </a:lnTo>
                      <a:lnTo>
                        <a:pt x="138" y="160"/>
                      </a:lnTo>
                      <a:lnTo>
                        <a:pt x="138" y="187"/>
                      </a:lnTo>
                      <a:lnTo>
                        <a:pt x="126" y="177"/>
                      </a:lnTo>
                      <a:lnTo>
                        <a:pt x="109" y="171"/>
                      </a:lnTo>
                      <a:lnTo>
                        <a:pt x="88" y="165"/>
                      </a:lnTo>
                      <a:lnTo>
                        <a:pt x="88" y="153"/>
                      </a:lnTo>
                      <a:lnTo>
                        <a:pt x="94" y="141"/>
                      </a:lnTo>
                      <a:lnTo>
                        <a:pt x="94" y="127"/>
                      </a:lnTo>
                      <a:lnTo>
                        <a:pt x="85" y="141"/>
                      </a:lnTo>
                      <a:lnTo>
                        <a:pt x="79" y="153"/>
                      </a:lnTo>
                      <a:lnTo>
                        <a:pt x="86" y="178"/>
                      </a:lnTo>
                      <a:lnTo>
                        <a:pt x="78" y="197"/>
                      </a:lnTo>
                      <a:lnTo>
                        <a:pt x="66" y="188"/>
                      </a:lnTo>
                      <a:lnTo>
                        <a:pt x="63" y="177"/>
                      </a:lnTo>
                      <a:lnTo>
                        <a:pt x="62" y="155"/>
                      </a:lnTo>
                      <a:lnTo>
                        <a:pt x="57" y="142"/>
                      </a:lnTo>
                      <a:lnTo>
                        <a:pt x="57" y="178"/>
                      </a:lnTo>
                      <a:lnTo>
                        <a:pt x="71" y="199"/>
                      </a:lnTo>
                      <a:lnTo>
                        <a:pt x="67" y="211"/>
                      </a:lnTo>
                      <a:lnTo>
                        <a:pt x="57" y="219"/>
                      </a:lnTo>
                      <a:lnTo>
                        <a:pt x="43" y="217"/>
                      </a:lnTo>
                      <a:lnTo>
                        <a:pt x="30" y="209"/>
                      </a:lnTo>
                      <a:lnTo>
                        <a:pt x="15" y="198"/>
                      </a:lnTo>
                      <a:lnTo>
                        <a:pt x="18" y="212"/>
                      </a:lnTo>
                      <a:lnTo>
                        <a:pt x="37" y="222"/>
                      </a:lnTo>
                      <a:lnTo>
                        <a:pt x="37" y="233"/>
                      </a:lnTo>
                      <a:lnTo>
                        <a:pt x="25" y="240"/>
                      </a:lnTo>
                      <a:lnTo>
                        <a:pt x="13" y="235"/>
                      </a:lnTo>
                      <a:lnTo>
                        <a:pt x="25" y="249"/>
                      </a:lnTo>
                      <a:lnTo>
                        <a:pt x="39" y="252"/>
                      </a:lnTo>
                      <a:lnTo>
                        <a:pt x="39" y="265"/>
                      </a:lnTo>
                      <a:lnTo>
                        <a:pt x="27" y="265"/>
                      </a:lnTo>
                      <a:lnTo>
                        <a:pt x="9" y="256"/>
                      </a:lnTo>
                      <a:lnTo>
                        <a:pt x="4" y="246"/>
                      </a:lnTo>
                      <a:lnTo>
                        <a:pt x="0" y="215"/>
                      </a:lnTo>
                      <a:lnTo>
                        <a:pt x="16" y="219"/>
                      </a:lnTo>
                      <a:lnTo>
                        <a:pt x="13" y="203"/>
                      </a:lnTo>
                      <a:lnTo>
                        <a:pt x="23" y="198"/>
                      </a:lnTo>
                      <a:lnTo>
                        <a:pt x="39" y="196"/>
                      </a:lnTo>
                      <a:lnTo>
                        <a:pt x="39" y="185"/>
                      </a:lnTo>
                      <a:lnTo>
                        <a:pt x="30" y="180"/>
                      </a:lnTo>
                      <a:lnTo>
                        <a:pt x="30" y="163"/>
                      </a:lnTo>
                      <a:lnTo>
                        <a:pt x="28" y="147"/>
                      </a:lnTo>
                      <a:lnTo>
                        <a:pt x="44" y="131"/>
                      </a:lnTo>
                      <a:lnTo>
                        <a:pt x="55" y="119"/>
                      </a:lnTo>
                      <a:lnTo>
                        <a:pt x="60" y="103"/>
                      </a:lnTo>
                      <a:lnTo>
                        <a:pt x="62" y="83"/>
                      </a:lnTo>
                      <a:lnTo>
                        <a:pt x="51" y="103"/>
                      </a:lnTo>
                      <a:lnTo>
                        <a:pt x="41" y="119"/>
                      </a:lnTo>
                      <a:lnTo>
                        <a:pt x="30" y="124"/>
                      </a:lnTo>
                      <a:lnTo>
                        <a:pt x="36" y="104"/>
                      </a:lnTo>
                      <a:lnTo>
                        <a:pt x="53" y="82"/>
                      </a:lnTo>
                      <a:lnTo>
                        <a:pt x="62" y="64"/>
                      </a:lnTo>
                      <a:lnTo>
                        <a:pt x="51" y="73"/>
                      </a:lnTo>
                      <a:lnTo>
                        <a:pt x="41" y="82"/>
                      </a:lnTo>
                      <a:lnTo>
                        <a:pt x="41" y="66"/>
                      </a:lnTo>
                      <a:lnTo>
                        <a:pt x="48" y="57"/>
                      </a:lnTo>
                      <a:lnTo>
                        <a:pt x="58" y="32"/>
                      </a:lnTo>
                      <a:lnTo>
                        <a:pt x="74" y="20"/>
                      </a:lnTo>
                      <a:lnTo>
                        <a:pt x="91" y="11"/>
                      </a:lnTo>
                      <a:lnTo>
                        <a:pt x="79" y="20"/>
                      </a:lnTo>
                      <a:lnTo>
                        <a:pt x="69" y="45"/>
                      </a:lnTo>
                      <a:lnTo>
                        <a:pt x="69" y="59"/>
                      </a:lnTo>
                      <a:lnTo>
                        <a:pt x="69" y="73"/>
                      </a:lnTo>
                      <a:lnTo>
                        <a:pt x="78" y="103"/>
                      </a:lnTo>
                      <a:lnTo>
                        <a:pt x="79" y="124"/>
                      </a:lnTo>
                      <a:lnTo>
                        <a:pt x="90" y="133"/>
                      </a:lnTo>
                      <a:lnTo>
                        <a:pt x="90" y="111"/>
                      </a:lnTo>
                      <a:lnTo>
                        <a:pt x="78" y="73"/>
                      </a:lnTo>
                      <a:lnTo>
                        <a:pt x="79" y="48"/>
                      </a:lnTo>
                      <a:lnTo>
                        <a:pt x="95" y="17"/>
                      </a:lnTo>
                      <a:lnTo>
                        <a:pt x="111" y="6"/>
                      </a:lnTo>
                      <a:lnTo>
                        <a:pt x="124" y="8"/>
                      </a:lnTo>
                      <a:lnTo>
                        <a:pt x="113" y="16"/>
                      </a:lnTo>
                      <a:lnTo>
                        <a:pt x="100" y="32"/>
                      </a:lnTo>
                      <a:lnTo>
                        <a:pt x="99" y="57"/>
                      </a:lnTo>
                      <a:lnTo>
                        <a:pt x="106" y="43"/>
                      </a:lnTo>
                      <a:lnTo>
                        <a:pt x="109" y="27"/>
                      </a:lnTo>
                      <a:lnTo>
                        <a:pt x="119" y="20"/>
                      </a:lnTo>
                      <a:lnTo>
                        <a:pt x="132" y="8"/>
                      </a:lnTo>
                      <a:lnTo>
                        <a:pt x="155" y="6"/>
                      </a:lnTo>
                      <a:lnTo>
                        <a:pt x="135" y="11"/>
                      </a:lnTo>
                      <a:lnTo>
                        <a:pt x="123" y="29"/>
                      </a:lnTo>
                      <a:lnTo>
                        <a:pt x="140" y="20"/>
                      </a:lnTo>
                      <a:lnTo>
                        <a:pt x="155" y="6"/>
                      </a:lnTo>
                      <a:lnTo>
                        <a:pt x="170" y="2"/>
                      </a:lnTo>
                      <a:lnTo>
                        <a:pt x="153" y="16"/>
                      </a:lnTo>
                      <a:lnTo>
                        <a:pt x="127" y="41"/>
                      </a:lnTo>
                      <a:lnTo>
                        <a:pt x="107" y="74"/>
                      </a:lnTo>
                      <a:lnTo>
                        <a:pt x="106" y="92"/>
                      </a:lnTo>
                      <a:lnTo>
                        <a:pt x="97" y="110"/>
                      </a:lnTo>
                      <a:lnTo>
                        <a:pt x="99" y="129"/>
                      </a:lnTo>
                      <a:lnTo>
                        <a:pt x="116" y="148"/>
                      </a:lnTo>
                      <a:lnTo>
                        <a:pt x="123" y="164"/>
                      </a:lnTo>
                      <a:lnTo>
                        <a:pt x="127" y="154"/>
                      </a:lnTo>
                      <a:lnTo>
                        <a:pt x="114" y="131"/>
                      </a:lnTo>
                      <a:lnTo>
                        <a:pt x="104" y="104"/>
                      </a:lnTo>
                      <a:lnTo>
                        <a:pt x="123" y="64"/>
                      </a:lnTo>
                      <a:lnTo>
                        <a:pt x="137" y="41"/>
                      </a:lnTo>
                      <a:lnTo>
                        <a:pt x="155" y="22"/>
                      </a:lnTo>
                      <a:lnTo>
                        <a:pt x="163" y="13"/>
                      </a:lnTo>
                      <a:lnTo>
                        <a:pt x="181" y="2"/>
                      </a:lnTo>
                      <a:lnTo>
                        <a:pt x="197" y="0"/>
                      </a:lnTo>
                      <a:lnTo>
                        <a:pt x="172" y="18"/>
                      </a:lnTo>
                      <a:lnTo>
                        <a:pt x="155" y="37"/>
                      </a:lnTo>
                      <a:lnTo>
                        <a:pt x="140" y="59"/>
                      </a:lnTo>
                      <a:lnTo>
                        <a:pt x="139" y="78"/>
                      </a:lnTo>
                      <a:lnTo>
                        <a:pt x="139" y="106"/>
                      </a:lnTo>
                      <a:lnTo>
                        <a:pt x="146" y="124"/>
                      </a:lnTo>
                      <a:lnTo>
                        <a:pt x="146" y="97"/>
                      </a:lnTo>
                      <a:lnTo>
                        <a:pt x="146" y="55"/>
                      </a:lnTo>
                      <a:lnTo>
                        <a:pt x="163" y="32"/>
                      </a:lnTo>
                      <a:lnTo>
                        <a:pt x="179" y="18"/>
                      </a:lnTo>
                      <a:lnTo>
                        <a:pt x="197" y="0"/>
                      </a:lnTo>
                      <a:lnTo>
                        <a:pt x="219" y="0"/>
                      </a:lnTo>
                      <a:lnTo>
                        <a:pt x="197" y="18"/>
                      </a:lnTo>
                      <a:lnTo>
                        <a:pt x="170" y="39"/>
                      </a:lnTo>
                      <a:lnTo>
                        <a:pt x="160" y="64"/>
                      </a:lnTo>
                      <a:lnTo>
                        <a:pt x="160" y="96"/>
                      </a:lnTo>
                      <a:lnTo>
                        <a:pt x="150" y="132"/>
                      </a:lnTo>
                      <a:lnTo>
                        <a:pt x="151" y="156"/>
                      </a:lnTo>
                      <a:lnTo>
                        <a:pt x="170" y="182"/>
                      </a:lnTo>
                      <a:lnTo>
                        <a:pt x="155" y="131"/>
                      </a:lnTo>
                      <a:lnTo>
                        <a:pt x="160" y="105"/>
                      </a:lnTo>
                      <a:lnTo>
                        <a:pt x="170" y="73"/>
                      </a:lnTo>
                      <a:lnTo>
                        <a:pt x="177" y="43"/>
                      </a:lnTo>
                      <a:lnTo>
                        <a:pt x="188" y="30"/>
                      </a:lnTo>
                      <a:lnTo>
                        <a:pt x="204" y="18"/>
                      </a:lnTo>
                      <a:lnTo>
                        <a:pt x="216" y="13"/>
                      </a:lnTo>
                      <a:lnTo>
                        <a:pt x="188" y="45"/>
                      </a:lnTo>
                      <a:lnTo>
                        <a:pt x="174" y="67"/>
                      </a:lnTo>
                      <a:lnTo>
                        <a:pt x="174" y="117"/>
                      </a:lnTo>
                      <a:lnTo>
                        <a:pt x="181" y="78"/>
                      </a:lnTo>
                      <a:lnTo>
                        <a:pt x="191" y="50"/>
                      </a:lnTo>
                      <a:lnTo>
                        <a:pt x="205" y="32"/>
                      </a:lnTo>
                      <a:lnTo>
                        <a:pt x="219" y="15"/>
                      </a:lnTo>
                      <a:lnTo>
                        <a:pt x="233" y="8"/>
                      </a:lnTo>
                      <a:lnTo>
                        <a:pt x="251" y="5"/>
                      </a:lnTo>
                      <a:close/>
                    </a:path>
                  </a:pathLst>
                </a:custGeom>
                <a:solidFill>
                  <a:srgbClr val="CC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3" name="Freeform 49"/>
                <p:cNvSpPr>
                  <a:spLocks/>
                </p:cNvSpPr>
                <p:nvPr/>
              </p:nvSpPr>
              <p:spPr bwMode="auto">
                <a:xfrm>
                  <a:off x="3217" y="1729"/>
                  <a:ext cx="30" cy="46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21" y="21"/>
                    </a:cxn>
                    <a:cxn ang="0">
                      <a:pos x="12" y="37"/>
                    </a:cxn>
                    <a:cxn ang="0">
                      <a:pos x="0" y="46"/>
                    </a:cxn>
                    <a:cxn ang="0">
                      <a:pos x="1" y="39"/>
                    </a:cxn>
                    <a:cxn ang="0">
                      <a:pos x="1" y="32"/>
                    </a:cxn>
                    <a:cxn ang="0">
                      <a:pos x="2" y="27"/>
                    </a:cxn>
                    <a:cxn ang="0">
                      <a:pos x="2" y="25"/>
                    </a:cxn>
                    <a:cxn ang="0">
                      <a:pos x="5" y="9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30" h="46">
                      <a:moveTo>
                        <a:pt x="30" y="0"/>
                      </a:moveTo>
                      <a:lnTo>
                        <a:pt x="21" y="21"/>
                      </a:lnTo>
                      <a:lnTo>
                        <a:pt x="12" y="37"/>
                      </a:lnTo>
                      <a:lnTo>
                        <a:pt x="0" y="46"/>
                      </a:lnTo>
                      <a:lnTo>
                        <a:pt x="1" y="39"/>
                      </a:lnTo>
                      <a:lnTo>
                        <a:pt x="1" y="32"/>
                      </a:lnTo>
                      <a:lnTo>
                        <a:pt x="2" y="27"/>
                      </a:lnTo>
                      <a:lnTo>
                        <a:pt x="2" y="25"/>
                      </a:lnTo>
                      <a:lnTo>
                        <a:pt x="5" y="9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CC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4" name="Freeform 50"/>
                <p:cNvSpPr>
                  <a:spLocks/>
                </p:cNvSpPr>
                <p:nvPr/>
              </p:nvSpPr>
              <p:spPr bwMode="auto">
                <a:xfrm>
                  <a:off x="3175" y="1743"/>
                  <a:ext cx="37" cy="71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2" y="14"/>
                    </a:cxn>
                    <a:cxn ang="0">
                      <a:pos x="35" y="39"/>
                    </a:cxn>
                    <a:cxn ang="0">
                      <a:pos x="26" y="51"/>
                    </a:cxn>
                    <a:cxn ang="0">
                      <a:pos x="21" y="32"/>
                    </a:cxn>
                    <a:cxn ang="0">
                      <a:pos x="13" y="42"/>
                    </a:cxn>
                    <a:cxn ang="0">
                      <a:pos x="18" y="56"/>
                    </a:cxn>
                    <a:cxn ang="0">
                      <a:pos x="9" y="71"/>
                    </a:cxn>
                    <a:cxn ang="0">
                      <a:pos x="0" y="55"/>
                    </a:cxn>
                    <a:cxn ang="0">
                      <a:pos x="2" y="37"/>
                    </a:cxn>
                    <a:cxn ang="0">
                      <a:pos x="14" y="14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37" h="71">
                      <a:moveTo>
                        <a:pt x="37" y="0"/>
                      </a:moveTo>
                      <a:lnTo>
                        <a:pt x="32" y="14"/>
                      </a:lnTo>
                      <a:lnTo>
                        <a:pt x="35" y="39"/>
                      </a:lnTo>
                      <a:lnTo>
                        <a:pt x="26" y="51"/>
                      </a:lnTo>
                      <a:lnTo>
                        <a:pt x="21" y="32"/>
                      </a:lnTo>
                      <a:lnTo>
                        <a:pt x="13" y="42"/>
                      </a:lnTo>
                      <a:lnTo>
                        <a:pt x="18" y="56"/>
                      </a:lnTo>
                      <a:lnTo>
                        <a:pt x="9" y="71"/>
                      </a:lnTo>
                      <a:lnTo>
                        <a:pt x="0" y="55"/>
                      </a:lnTo>
                      <a:lnTo>
                        <a:pt x="2" y="37"/>
                      </a:lnTo>
                      <a:lnTo>
                        <a:pt x="14" y="14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CC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5" name="Freeform 51"/>
                <p:cNvSpPr>
                  <a:spLocks/>
                </p:cNvSpPr>
                <p:nvPr/>
              </p:nvSpPr>
              <p:spPr bwMode="auto">
                <a:xfrm>
                  <a:off x="3165" y="1808"/>
                  <a:ext cx="15" cy="2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5" y="13"/>
                    </a:cxn>
                    <a:cxn ang="0">
                      <a:pos x="15" y="25"/>
                    </a:cxn>
                    <a:cxn ang="0">
                      <a:pos x="0" y="16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5" h="25">
                      <a:moveTo>
                        <a:pt x="2" y="0"/>
                      </a:moveTo>
                      <a:lnTo>
                        <a:pt x="15" y="13"/>
                      </a:lnTo>
                      <a:lnTo>
                        <a:pt x="15" y="25"/>
                      </a:lnTo>
                      <a:lnTo>
                        <a:pt x="0" y="16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CC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6" name="Freeform 52"/>
                <p:cNvSpPr>
                  <a:spLocks/>
                </p:cNvSpPr>
                <p:nvPr/>
              </p:nvSpPr>
              <p:spPr bwMode="auto">
                <a:xfrm>
                  <a:off x="3545" y="1900"/>
                  <a:ext cx="61" cy="175"/>
                </a:xfrm>
                <a:custGeom>
                  <a:avLst/>
                  <a:gdLst/>
                  <a:ahLst/>
                  <a:cxnLst>
                    <a:cxn ang="0">
                      <a:pos x="49" y="0"/>
                    </a:cxn>
                    <a:cxn ang="0">
                      <a:pos x="33" y="12"/>
                    </a:cxn>
                    <a:cxn ang="0">
                      <a:pos x="26" y="28"/>
                    </a:cxn>
                    <a:cxn ang="0">
                      <a:pos x="14" y="42"/>
                    </a:cxn>
                    <a:cxn ang="0">
                      <a:pos x="8" y="55"/>
                    </a:cxn>
                    <a:cxn ang="0">
                      <a:pos x="8" y="65"/>
                    </a:cxn>
                    <a:cxn ang="0">
                      <a:pos x="17" y="53"/>
                    </a:cxn>
                    <a:cxn ang="0">
                      <a:pos x="33" y="44"/>
                    </a:cxn>
                    <a:cxn ang="0">
                      <a:pos x="21" y="56"/>
                    </a:cxn>
                    <a:cxn ang="0">
                      <a:pos x="15" y="69"/>
                    </a:cxn>
                    <a:cxn ang="0">
                      <a:pos x="15" y="83"/>
                    </a:cxn>
                    <a:cxn ang="0">
                      <a:pos x="28" y="65"/>
                    </a:cxn>
                    <a:cxn ang="0">
                      <a:pos x="29" y="77"/>
                    </a:cxn>
                    <a:cxn ang="0">
                      <a:pos x="27" y="83"/>
                    </a:cxn>
                    <a:cxn ang="0">
                      <a:pos x="28" y="87"/>
                    </a:cxn>
                    <a:cxn ang="0">
                      <a:pos x="30" y="88"/>
                    </a:cxn>
                    <a:cxn ang="0">
                      <a:pos x="31" y="88"/>
                    </a:cxn>
                    <a:cxn ang="0">
                      <a:pos x="24" y="99"/>
                    </a:cxn>
                    <a:cxn ang="0">
                      <a:pos x="15" y="106"/>
                    </a:cxn>
                    <a:cxn ang="0">
                      <a:pos x="8" y="122"/>
                    </a:cxn>
                    <a:cxn ang="0">
                      <a:pos x="28" y="120"/>
                    </a:cxn>
                    <a:cxn ang="0">
                      <a:pos x="15" y="132"/>
                    </a:cxn>
                    <a:cxn ang="0">
                      <a:pos x="5" y="136"/>
                    </a:cxn>
                    <a:cxn ang="0">
                      <a:pos x="0" y="155"/>
                    </a:cxn>
                    <a:cxn ang="0">
                      <a:pos x="17" y="151"/>
                    </a:cxn>
                    <a:cxn ang="0">
                      <a:pos x="10" y="160"/>
                    </a:cxn>
                    <a:cxn ang="0">
                      <a:pos x="6" y="175"/>
                    </a:cxn>
                    <a:cxn ang="0">
                      <a:pos x="22" y="173"/>
                    </a:cxn>
                    <a:cxn ang="0">
                      <a:pos x="38" y="155"/>
                    </a:cxn>
                    <a:cxn ang="0">
                      <a:pos x="33" y="169"/>
                    </a:cxn>
                    <a:cxn ang="0">
                      <a:pos x="49" y="151"/>
                    </a:cxn>
                    <a:cxn ang="0">
                      <a:pos x="56" y="125"/>
                    </a:cxn>
                    <a:cxn ang="0">
                      <a:pos x="61" y="93"/>
                    </a:cxn>
                    <a:cxn ang="0">
                      <a:pos x="61" y="67"/>
                    </a:cxn>
                    <a:cxn ang="0">
                      <a:pos x="56" y="19"/>
                    </a:cxn>
                    <a:cxn ang="0">
                      <a:pos x="49" y="0"/>
                    </a:cxn>
                  </a:cxnLst>
                  <a:rect l="0" t="0" r="r" b="b"/>
                  <a:pathLst>
                    <a:path w="61" h="175">
                      <a:moveTo>
                        <a:pt x="49" y="0"/>
                      </a:moveTo>
                      <a:lnTo>
                        <a:pt x="33" y="12"/>
                      </a:lnTo>
                      <a:lnTo>
                        <a:pt x="26" y="28"/>
                      </a:lnTo>
                      <a:lnTo>
                        <a:pt x="14" y="42"/>
                      </a:lnTo>
                      <a:lnTo>
                        <a:pt x="8" y="55"/>
                      </a:lnTo>
                      <a:lnTo>
                        <a:pt x="8" y="65"/>
                      </a:lnTo>
                      <a:lnTo>
                        <a:pt x="17" y="53"/>
                      </a:lnTo>
                      <a:lnTo>
                        <a:pt x="33" y="44"/>
                      </a:lnTo>
                      <a:lnTo>
                        <a:pt x="21" y="56"/>
                      </a:lnTo>
                      <a:lnTo>
                        <a:pt x="15" y="69"/>
                      </a:lnTo>
                      <a:lnTo>
                        <a:pt x="15" y="83"/>
                      </a:lnTo>
                      <a:lnTo>
                        <a:pt x="28" y="65"/>
                      </a:lnTo>
                      <a:lnTo>
                        <a:pt x="29" y="77"/>
                      </a:lnTo>
                      <a:lnTo>
                        <a:pt x="27" y="83"/>
                      </a:lnTo>
                      <a:lnTo>
                        <a:pt x="28" y="87"/>
                      </a:lnTo>
                      <a:lnTo>
                        <a:pt x="30" y="88"/>
                      </a:lnTo>
                      <a:lnTo>
                        <a:pt x="31" y="88"/>
                      </a:lnTo>
                      <a:lnTo>
                        <a:pt x="24" y="99"/>
                      </a:lnTo>
                      <a:lnTo>
                        <a:pt x="15" y="106"/>
                      </a:lnTo>
                      <a:lnTo>
                        <a:pt x="8" y="122"/>
                      </a:lnTo>
                      <a:lnTo>
                        <a:pt x="28" y="120"/>
                      </a:lnTo>
                      <a:lnTo>
                        <a:pt x="15" y="132"/>
                      </a:lnTo>
                      <a:lnTo>
                        <a:pt x="5" y="136"/>
                      </a:lnTo>
                      <a:lnTo>
                        <a:pt x="0" y="155"/>
                      </a:lnTo>
                      <a:lnTo>
                        <a:pt x="17" y="151"/>
                      </a:lnTo>
                      <a:lnTo>
                        <a:pt x="10" y="160"/>
                      </a:lnTo>
                      <a:lnTo>
                        <a:pt x="6" y="175"/>
                      </a:lnTo>
                      <a:lnTo>
                        <a:pt x="22" y="173"/>
                      </a:lnTo>
                      <a:lnTo>
                        <a:pt x="38" y="155"/>
                      </a:lnTo>
                      <a:lnTo>
                        <a:pt x="33" y="169"/>
                      </a:lnTo>
                      <a:lnTo>
                        <a:pt x="49" y="151"/>
                      </a:lnTo>
                      <a:lnTo>
                        <a:pt x="56" y="125"/>
                      </a:lnTo>
                      <a:lnTo>
                        <a:pt x="61" y="93"/>
                      </a:lnTo>
                      <a:lnTo>
                        <a:pt x="61" y="67"/>
                      </a:lnTo>
                      <a:lnTo>
                        <a:pt x="56" y="19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CC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/>
              </p:nvSpPr>
              <p:spPr bwMode="auto">
                <a:xfrm>
                  <a:off x="3560" y="1717"/>
                  <a:ext cx="18" cy="21"/>
                </a:xfrm>
                <a:custGeom>
                  <a:avLst/>
                  <a:gdLst/>
                  <a:ahLst/>
                  <a:cxnLst>
                    <a:cxn ang="0">
                      <a:pos x="18" y="18"/>
                    </a:cxn>
                    <a:cxn ang="0">
                      <a:pos x="12" y="13"/>
                    </a:cxn>
                    <a:cxn ang="0">
                      <a:pos x="12" y="8"/>
                    </a:cxn>
                    <a:cxn ang="0">
                      <a:pos x="8" y="0"/>
                    </a:cxn>
                    <a:cxn ang="0">
                      <a:pos x="5" y="4"/>
                    </a:cxn>
                    <a:cxn ang="0">
                      <a:pos x="4" y="11"/>
                    </a:cxn>
                    <a:cxn ang="0">
                      <a:pos x="0" y="17"/>
                    </a:cxn>
                    <a:cxn ang="0">
                      <a:pos x="7" y="17"/>
                    </a:cxn>
                    <a:cxn ang="0">
                      <a:pos x="10" y="19"/>
                    </a:cxn>
                    <a:cxn ang="0">
                      <a:pos x="14" y="21"/>
                    </a:cxn>
                    <a:cxn ang="0">
                      <a:pos x="15" y="21"/>
                    </a:cxn>
                    <a:cxn ang="0">
                      <a:pos x="16" y="19"/>
                    </a:cxn>
                    <a:cxn ang="0">
                      <a:pos x="17" y="18"/>
                    </a:cxn>
                    <a:cxn ang="0">
                      <a:pos x="18" y="18"/>
                    </a:cxn>
                  </a:cxnLst>
                  <a:rect l="0" t="0" r="r" b="b"/>
                  <a:pathLst>
                    <a:path w="18" h="21">
                      <a:moveTo>
                        <a:pt x="18" y="18"/>
                      </a:moveTo>
                      <a:lnTo>
                        <a:pt x="12" y="13"/>
                      </a:lnTo>
                      <a:lnTo>
                        <a:pt x="12" y="8"/>
                      </a:lnTo>
                      <a:lnTo>
                        <a:pt x="8" y="0"/>
                      </a:lnTo>
                      <a:lnTo>
                        <a:pt x="5" y="4"/>
                      </a:lnTo>
                      <a:lnTo>
                        <a:pt x="4" y="11"/>
                      </a:lnTo>
                      <a:lnTo>
                        <a:pt x="0" y="17"/>
                      </a:lnTo>
                      <a:lnTo>
                        <a:pt x="7" y="17"/>
                      </a:lnTo>
                      <a:lnTo>
                        <a:pt x="10" y="19"/>
                      </a:lnTo>
                      <a:lnTo>
                        <a:pt x="14" y="21"/>
                      </a:lnTo>
                      <a:lnTo>
                        <a:pt x="15" y="21"/>
                      </a:lnTo>
                      <a:lnTo>
                        <a:pt x="16" y="19"/>
                      </a:lnTo>
                      <a:lnTo>
                        <a:pt x="17" y="18"/>
                      </a:ln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rgbClr val="D6843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/>
              </p:nvSpPr>
              <p:spPr bwMode="auto">
                <a:xfrm>
                  <a:off x="3566" y="1648"/>
                  <a:ext cx="27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0"/>
                    </a:cxn>
                    <a:cxn ang="0">
                      <a:pos x="27" y="5"/>
                    </a:cxn>
                    <a:cxn ang="0">
                      <a:pos x="24" y="7"/>
                    </a:cxn>
                    <a:cxn ang="0">
                      <a:pos x="17" y="5"/>
                    </a:cxn>
                    <a:cxn ang="0">
                      <a:pos x="6" y="3"/>
                    </a:cxn>
                    <a:cxn ang="0">
                      <a:pos x="0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7" h="7">
                      <a:moveTo>
                        <a:pt x="0" y="0"/>
                      </a:moveTo>
                      <a:lnTo>
                        <a:pt x="14" y="0"/>
                      </a:lnTo>
                      <a:lnTo>
                        <a:pt x="27" y="5"/>
                      </a:lnTo>
                      <a:lnTo>
                        <a:pt x="24" y="7"/>
                      </a:lnTo>
                      <a:lnTo>
                        <a:pt x="17" y="5"/>
                      </a:lnTo>
                      <a:lnTo>
                        <a:pt x="6" y="3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C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9" name="Freeform 55"/>
                <p:cNvSpPr>
                  <a:spLocks/>
                </p:cNvSpPr>
                <p:nvPr/>
              </p:nvSpPr>
              <p:spPr bwMode="auto">
                <a:xfrm>
                  <a:off x="3543" y="1688"/>
                  <a:ext cx="12" cy="8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3" y="0"/>
                    </a:cxn>
                    <a:cxn ang="0">
                      <a:pos x="0" y="1"/>
                    </a:cxn>
                    <a:cxn ang="0">
                      <a:pos x="1" y="3"/>
                    </a:cxn>
                    <a:cxn ang="0">
                      <a:pos x="2" y="6"/>
                    </a:cxn>
                    <a:cxn ang="0">
                      <a:pos x="5" y="8"/>
                    </a:cxn>
                    <a:cxn ang="0">
                      <a:pos x="9" y="8"/>
                    </a:cxn>
                    <a:cxn ang="0">
                      <a:pos x="11" y="6"/>
                    </a:cxn>
                    <a:cxn ang="0">
                      <a:pos x="12" y="3"/>
                    </a:cxn>
                    <a:cxn ang="0">
                      <a:pos x="11" y="1"/>
                    </a:cxn>
                    <a:cxn ang="0">
                      <a:pos x="9" y="1"/>
                    </a:cxn>
                    <a:cxn ang="0">
                      <a:pos x="9" y="5"/>
                    </a:cxn>
                    <a:cxn ang="0">
                      <a:pos x="7" y="6"/>
                    </a:cxn>
                    <a:cxn ang="0">
                      <a:pos x="4" y="4"/>
                    </a:cxn>
                    <a:cxn ang="0">
                      <a:pos x="4" y="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2" h="8">
                      <a:moveTo>
                        <a:pt x="5" y="0"/>
                      </a:move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1" y="3"/>
                      </a:lnTo>
                      <a:lnTo>
                        <a:pt x="2" y="6"/>
                      </a:lnTo>
                      <a:lnTo>
                        <a:pt x="5" y="8"/>
                      </a:lnTo>
                      <a:lnTo>
                        <a:pt x="9" y="8"/>
                      </a:lnTo>
                      <a:lnTo>
                        <a:pt x="11" y="6"/>
                      </a:lnTo>
                      <a:lnTo>
                        <a:pt x="12" y="3"/>
                      </a:ln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9" y="5"/>
                      </a:lnTo>
                      <a:lnTo>
                        <a:pt x="7" y="6"/>
                      </a:lnTo>
                      <a:lnTo>
                        <a:pt x="4" y="4"/>
                      </a:lnTo>
                      <a:lnTo>
                        <a:pt x="4" y="2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99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0" name="Freeform 56"/>
                <p:cNvSpPr>
                  <a:spLocks/>
                </p:cNvSpPr>
                <p:nvPr/>
              </p:nvSpPr>
              <p:spPr bwMode="auto">
                <a:xfrm>
                  <a:off x="3543" y="1690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3" y="1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2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1" name="Freeform 57"/>
                <p:cNvSpPr>
                  <a:spLocks/>
                </p:cNvSpPr>
                <p:nvPr/>
              </p:nvSpPr>
              <p:spPr bwMode="auto">
                <a:xfrm>
                  <a:off x="3594" y="1688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1" y="4"/>
                    </a:cxn>
                    <a:cxn ang="0">
                      <a:pos x="3" y="5"/>
                    </a:cxn>
                    <a:cxn ang="0">
                      <a:pos x="5" y="3"/>
                    </a:cxn>
                    <a:cxn ang="0">
                      <a:pos x="5" y="0"/>
                    </a:cxn>
                    <a:cxn ang="0">
                      <a:pos x="8" y="1"/>
                    </a:cxn>
                    <a:cxn ang="0">
                      <a:pos x="8" y="5"/>
                    </a:cxn>
                    <a:cxn ang="0">
                      <a:pos x="6" y="6"/>
                    </a:cxn>
                    <a:cxn ang="0">
                      <a:pos x="3" y="8"/>
                    </a:cxn>
                    <a:cxn ang="0">
                      <a:pos x="0" y="6"/>
                    </a:cxn>
                    <a:cxn ang="0">
                      <a:pos x="1" y="4"/>
                    </a:cxn>
                  </a:cxnLst>
                  <a:rect l="0" t="0" r="r" b="b"/>
                  <a:pathLst>
                    <a:path w="8" h="8">
                      <a:moveTo>
                        <a:pt x="1" y="4"/>
                      </a:moveTo>
                      <a:lnTo>
                        <a:pt x="3" y="5"/>
                      </a:lnTo>
                      <a:lnTo>
                        <a:pt x="5" y="3"/>
                      </a:lnTo>
                      <a:lnTo>
                        <a:pt x="5" y="0"/>
                      </a:lnTo>
                      <a:lnTo>
                        <a:pt x="8" y="1"/>
                      </a:lnTo>
                      <a:lnTo>
                        <a:pt x="8" y="5"/>
                      </a:lnTo>
                      <a:lnTo>
                        <a:pt x="6" y="6"/>
                      </a:lnTo>
                      <a:lnTo>
                        <a:pt x="3" y="8"/>
                      </a:lnTo>
                      <a:lnTo>
                        <a:pt x="0" y="6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99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2" name="Freeform 58"/>
                <p:cNvSpPr>
                  <a:spLocks/>
                </p:cNvSpPr>
                <p:nvPr/>
              </p:nvSpPr>
              <p:spPr bwMode="auto">
                <a:xfrm>
                  <a:off x="3600" y="1688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2" y="3"/>
                    </a:cxn>
                    <a:cxn ang="0">
                      <a:pos x="2" y="5"/>
                    </a:cxn>
                    <a:cxn ang="0">
                      <a:pos x="0" y="4"/>
                    </a:cxn>
                    <a:cxn ang="0">
                      <a:pos x="0" y="0"/>
                    </a:cxn>
                    <a:cxn ang="0">
                      <a:pos x="3" y="4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3" h="5">
                      <a:moveTo>
                        <a:pt x="0" y="2"/>
                      </a:moveTo>
                      <a:lnTo>
                        <a:pt x="2" y="3"/>
                      </a:lnTo>
                      <a:lnTo>
                        <a:pt x="2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3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99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3" name="Freeform 59"/>
                <p:cNvSpPr>
                  <a:spLocks/>
                </p:cNvSpPr>
                <p:nvPr/>
              </p:nvSpPr>
              <p:spPr bwMode="auto">
                <a:xfrm>
                  <a:off x="3447" y="1766"/>
                  <a:ext cx="146" cy="183"/>
                </a:xfrm>
                <a:custGeom>
                  <a:avLst/>
                  <a:gdLst/>
                  <a:ahLst/>
                  <a:cxnLst>
                    <a:cxn ang="0">
                      <a:pos x="42" y="24"/>
                    </a:cxn>
                    <a:cxn ang="0">
                      <a:pos x="48" y="55"/>
                    </a:cxn>
                    <a:cxn ang="0">
                      <a:pos x="72" y="86"/>
                    </a:cxn>
                    <a:cxn ang="0">
                      <a:pos x="81" y="89"/>
                    </a:cxn>
                    <a:cxn ang="0">
                      <a:pos x="81" y="78"/>
                    </a:cxn>
                    <a:cxn ang="0">
                      <a:pos x="68" y="61"/>
                    </a:cxn>
                    <a:cxn ang="0">
                      <a:pos x="59" y="38"/>
                    </a:cxn>
                    <a:cxn ang="0">
                      <a:pos x="71" y="48"/>
                    </a:cxn>
                    <a:cxn ang="0">
                      <a:pos x="76" y="47"/>
                    </a:cxn>
                    <a:cxn ang="0">
                      <a:pos x="80" y="43"/>
                    </a:cxn>
                    <a:cxn ang="0">
                      <a:pos x="83" y="41"/>
                    </a:cxn>
                    <a:cxn ang="0">
                      <a:pos x="83" y="39"/>
                    </a:cxn>
                    <a:cxn ang="0">
                      <a:pos x="101" y="46"/>
                    </a:cxn>
                    <a:cxn ang="0">
                      <a:pos x="108" y="50"/>
                    </a:cxn>
                    <a:cxn ang="0">
                      <a:pos x="80" y="50"/>
                    </a:cxn>
                    <a:cxn ang="0">
                      <a:pos x="87" y="64"/>
                    </a:cxn>
                    <a:cxn ang="0">
                      <a:pos x="110" y="71"/>
                    </a:cxn>
                    <a:cxn ang="0">
                      <a:pos x="121" y="66"/>
                    </a:cxn>
                    <a:cxn ang="0">
                      <a:pos x="135" y="46"/>
                    </a:cxn>
                    <a:cxn ang="0">
                      <a:pos x="142" y="46"/>
                    </a:cxn>
                    <a:cxn ang="0">
                      <a:pos x="144" y="41"/>
                    </a:cxn>
                    <a:cxn ang="0">
                      <a:pos x="141" y="63"/>
                    </a:cxn>
                    <a:cxn ang="0">
                      <a:pos x="125" y="78"/>
                    </a:cxn>
                    <a:cxn ang="0">
                      <a:pos x="121" y="91"/>
                    </a:cxn>
                    <a:cxn ang="0">
                      <a:pos x="131" y="81"/>
                    </a:cxn>
                    <a:cxn ang="0">
                      <a:pos x="146" y="75"/>
                    </a:cxn>
                    <a:cxn ang="0">
                      <a:pos x="125" y="102"/>
                    </a:cxn>
                    <a:cxn ang="0">
                      <a:pos x="105" y="111"/>
                    </a:cxn>
                    <a:cxn ang="0">
                      <a:pos x="88" y="125"/>
                    </a:cxn>
                    <a:cxn ang="0">
                      <a:pos x="108" y="128"/>
                    </a:cxn>
                    <a:cxn ang="0">
                      <a:pos x="125" y="133"/>
                    </a:cxn>
                    <a:cxn ang="0">
                      <a:pos x="139" y="115"/>
                    </a:cxn>
                    <a:cxn ang="0">
                      <a:pos x="131" y="136"/>
                    </a:cxn>
                    <a:cxn ang="0">
                      <a:pos x="116" y="147"/>
                    </a:cxn>
                    <a:cxn ang="0">
                      <a:pos x="105" y="155"/>
                    </a:cxn>
                    <a:cxn ang="0">
                      <a:pos x="97" y="183"/>
                    </a:cxn>
                    <a:cxn ang="0">
                      <a:pos x="90" y="155"/>
                    </a:cxn>
                    <a:cxn ang="0">
                      <a:pos x="72" y="147"/>
                    </a:cxn>
                    <a:cxn ang="0">
                      <a:pos x="45" y="147"/>
                    </a:cxn>
                    <a:cxn ang="0">
                      <a:pos x="45" y="125"/>
                    </a:cxn>
                    <a:cxn ang="0">
                      <a:pos x="28" y="125"/>
                    </a:cxn>
                    <a:cxn ang="0">
                      <a:pos x="18" y="100"/>
                    </a:cxn>
                    <a:cxn ang="0">
                      <a:pos x="10" y="86"/>
                    </a:cxn>
                    <a:cxn ang="0">
                      <a:pos x="6" y="57"/>
                    </a:cxn>
                    <a:cxn ang="0">
                      <a:pos x="0" y="48"/>
                    </a:cxn>
                    <a:cxn ang="0">
                      <a:pos x="6" y="21"/>
                    </a:cxn>
                    <a:cxn ang="0">
                      <a:pos x="17" y="41"/>
                    </a:cxn>
                    <a:cxn ang="0">
                      <a:pos x="28" y="44"/>
                    </a:cxn>
                    <a:cxn ang="0">
                      <a:pos x="37" y="83"/>
                    </a:cxn>
                    <a:cxn ang="0">
                      <a:pos x="51" y="80"/>
                    </a:cxn>
                    <a:cxn ang="0">
                      <a:pos x="37" y="50"/>
                    </a:cxn>
                    <a:cxn ang="0">
                      <a:pos x="26" y="25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146" h="183">
                      <a:moveTo>
                        <a:pt x="42" y="10"/>
                      </a:moveTo>
                      <a:lnTo>
                        <a:pt x="42" y="24"/>
                      </a:lnTo>
                      <a:lnTo>
                        <a:pt x="48" y="41"/>
                      </a:lnTo>
                      <a:lnTo>
                        <a:pt x="48" y="55"/>
                      </a:lnTo>
                      <a:lnTo>
                        <a:pt x="57" y="72"/>
                      </a:lnTo>
                      <a:lnTo>
                        <a:pt x="72" y="86"/>
                      </a:lnTo>
                      <a:lnTo>
                        <a:pt x="79" y="96"/>
                      </a:lnTo>
                      <a:lnTo>
                        <a:pt x="81" y="89"/>
                      </a:lnTo>
                      <a:lnTo>
                        <a:pt x="81" y="83"/>
                      </a:lnTo>
                      <a:lnTo>
                        <a:pt x="81" y="78"/>
                      </a:lnTo>
                      <a:lnTo>
                        <a:pt x="80" y="75"/>
                      </a:lnTo>
                      <a:lnTo>
                        <a:pt x="68" y="61"/>
                      </a:lnTo>
                      <a:lnTo>
                        <a:pt x="59" y="52"/>
                      </a:lnTo>
                      <a:lnTo>
                        <a:pt x="59" y="38"/>
                      </a:lnTo>
                      <a:lnTo>
                        <a:pt x="66" y="35"/>
                      </a:lnTo>
                      <a:lnTo>
                        <a:pt x="71" y="48"/>
                      </a:lnTo>
                      <a:lnTo>
                        <a:pt x="74" y="48"/>
                      </a:lnTo>
                      <a:lnTo>
                        <a:pt x="76" y="47"/>
                      </a:lnTo>
                      <a:lnTo>
                        <a:pt x="79" y="45"/>
                      </a:lnTo>
                      <a:lnTo>
                        <a:pt x="80" y="43"/>
                      </a:lnTo>
                      <a:lnTo>
                        <a:pt x="82" y="42"/>
                      </a:lnTo>
                      <a:lnTo>
                        <a:pt x="83" y="41"/>
                      </a:lnTo>
                      <a:lnTo>
                        <a:pt x="83" y="40"/>
                      </a:lnTo>
                      <a:lnTo>
                        <a:pt x="83" y="39"/>
                      </a:lnTo>
                      <a:lnTo>
                        <a:pt x="93" y="46"/>
                      </a:lnTo>
                      <a:lnTo>
                        <a:pt x="101" y="46"/>
                      </a:lnTo>
                      <a:lnTo>
                        <a:pt x="113" y="42"/>
                      </a:lnTo>
                      <a:lnTo>
                        <a:pt x="108" y="50"/>
                      </a:lnTo>
                      <a:lnTo>
                        <a:pt x="99" y="57"/>
                      </a:lnTo>
                      <a:lnTo>
                        <a:pt x="80" y="50"/>
                      </a:lnTo>
                      <a:lnTo>
                        <a:pt x="96" y="60"/>
                      </a:lnTo>
                      <a:lnTo>
                        <a:pt x="87" y="64"/>
                      </a:lnTo>
                      <a:lnTo>
                        <a:pt x="96" y="74"/>
                      </a:lnTo>
                      <a:lnTo>
                        <a:pt x="110" y="71"/>
                      </a:lnTo>
                      <a:lnTo>
                        <a:pt x="113" y="63"/>
                      </a:lnTo>
                      <a:lnTo>
                        <a:pt x="121" y="66"/>
                      </a:lnTo>
                      <a:lnTo>
                        <a:pt x="127" y="50"/>
                      </a:lnTo>
                      <a:lnTo>
                        <a:pt x="135" y="46"/>
                      </a:lnTo>
                      <a:lnTo>
                        <a:pt x="139" y="48"/>
                      </a:lnTo>
                      <a:lnTo>
                        <a:pt x="142" y="46"/>
                      </a:lnTo>
                      <a:lnTo>
                        <a:pt x="143" y="43"/>
                      </a:lnTo>
                      <a:lnTo>
                        <a:pt x="144" y="41"/>
                      </a:lnTo>
                      <a:lnTo>
                        <a:pt x="146" y="53"/>
                      </a:lnTo>
                      <a:lnTo>
                        <a:pt x="141" y="63"/>
                      </a:lnTo>
                      <a:lnTo>
                        <a:pt x="130" y="71"/>
                      </a:lnTo>
                      <a:lnTo>
                        <a:pt x="125" y="78"/>
                      </a:lnTo>
                      <a:lnTo>
                        <a:pt x="108" y="85"/>
                      </a:lnTo>
                      <a:lnTo>
                        <a:pt x="121" y="91"/>
                      </a:lnTo>
                      <a:lnTo>
                        <a:pt x="130" y="91"/>
                      </a:lnTo>
                      <a:lnTo>
                        <a:pt x="131" y="81"/>
                      </a:lnTo>
                      <a:lnTo>
                        <a:pt x="138" y="89"/>
                      </a:lnTo>
                      <a:lnTo>
                        <a:pt x="146" y="75"/>
                      </a:lnTo>
                      <a:lnTo>
                        <a:pt x="142" y="94"/>
                      </a:lnTo>
                      <a:lnTo>
                        <a:pt x="125" y="102"/>
                      </a:lnTo>
                      <a:lnTo>
                        <a:pt x="112" y="104"/>
                      </a:lnTo>
                      <a:lnTo>
                        <a:pt x="105" y="111"/>
                      </a:lnTo>
                      <a:lnTo>
                        <a:pt x="93" y="117"/>
                      </a:lnTo>
                      <a:lnTo>
                        <a:pt x="88" y="125"/>
                      </a:lnTo>
                      <a:lnTo>
                        <a:pt x="96" y="136"/>
                      </a:lnTo>
                      <a:lnTo>
                        <a:pt x="108" y="128"/>
                      </a:lnTo>
                      <a:lnTo>
                        <a:pt x="119" y="119"/>
                      </a:lnTo>
                      <a:lnTo>
                        <a:pt x="125" y="133"/>
                      </a:lnTo>
                      <a:lnTo>
                        <a:pt x="130" y="121"/>
                      </a:lnTo>
                      <a:lnTo>
                        <a:pt x="139" y="115"/>
                      </a:lnTo>
                      <a:lnTo>
                        <a:pt x="139" y="127"/>
                      </a:lnTo>
                      <a:lnTo>
                        <a:pt x="131" y="136"/>
                      </a:lnTo>
                      <a:lnTo>
                        <a:pt x="118" y="140"/>
                      </a:lnTo>
                      <a:lnTo>
                        <a:pt x="116" y="147"/>
                      </a:lnTo>
                      <a:lnTo>
                        <a:pt x="113" y="160"/>
                      </a:lnTo>
                      <a:lnTo>
                        <a:pt x="105" y="155"/>
                      </a:lnTo>
                      <a:lnTo>
                        <a:pt x="105" y="166"/>
                      </a:lnTo>
                      <a:lnTo>
                        <a:pt x="97" y="183"/>
                      </a:lnTo>
                      <a:lnTo>
                        <a:pt x="90" y="169"/>
                      </a:lnTo>
                      <a:lnTo>
                        <a:pt x="90" y="155"/>
                      </a:lnTo>
                      <a:lnTo>
                        <a:pt x="80" y="141"/>
                      </a:lnTo>
                      <a:lnTo>
                        <a:pt x="72" y="147"/>
                      </a:lnTo>
                      <a:lnTo>
                        <a:pt x="55" y="147"/>
                      </a:lnTo>
                      <a:lnTo>
                        <a:pt x="45" y="147"/>
                      </a:lnTo>
                      <a:lnTo>
                        <a:pt x="45" y="136"/>
                      </a:lnTo>
                      <a:lnTo>
                        <a:pt x="45" y="125"/>
                      </a:lnTo>
                      <a:lnTo>
                        <a:pt x="37" y="132"/>
                      </a:lnTo>
                      <a:lnTo>
                        <a:pt x="28" y="125"/>
                      </a:lnTo>
                      <a:lnTo>
                        <a:pt x="18" y="115"/>
                      </a:lnTo>
                      <a:lnTo>
                        <a:pt x="18" y="100"/>
                      </a:lnTo>
                      <a:lnTo>
                        <a:pt x="10" y="104"/>
                      </a:lnTo>
                      <a:lnTo>
                        <a:pt x="10" y="86"/>
                      </a:lnTo>
                      <a:lnTo>
                        <a:pt x="6" y="71"/>
                      </a:lnTo>
                      <a:lnTo>
                        <a:pt x="6" y="57"/>
                      </a:lnTo>
                      <a:lnTo>
                        <a:pt x="6" y="38"/>
                      </a:lnTo>
                      <a:lnTo>
                        <a:pt x="0" y="48"/>
                      </a:lnTo>
                      <a:lnTo>
                        <a:pt x="0" y="35"/>
                      </a:lnTo>
                      <a:lnTo>
                        <a:pt x="6" y="21"/>
                      </a:lnTo>
                      <a:lnTo>
                        <a:pt x="6" y="35"/>
                      </a:lnTo>
                      <a:lnTo>
                        <a:pt x="17" y="41"/>
                      </a:lnTo>
                      <a:lnTo>
                        <a:pt x="17" y="28"/>
                      </a:lnTo>
                      <a:lnTo>
                        <a:pt x="28" y="44"/>
                      </a:lnTo>
                      <a:lnTo>
                        <a:pt x="28" y="61"/>
                      </a:lnTo>
                      <a:lnTo>
                        <a:pt x="37" y="83"/>
                      </a:lnTo>
                      <a:lnTo>
                        <a:pt x="51" y="97"/>
                      </a:lnTo>
                      <a:lnTo>
                        <a:pt x="51" y="80"/>
                      </a:lnTo>
                      <a:lnTo>
                        <a:pt x="45" y="61"/>
                      </a:lnTo>
                      <a:lnTo>
                        <a:pt x="37" y="50"/>
                      </a:lnTo>
                      <a:lnTo>
                        <a:pt x="37" y="35"/>
                      </a:lnTo>
                      <a:lnTo>
                        <a:pt x="26" y="25"/>
                      </a:lnTo>
                      <a:lnTo>
                        <a:pt x="28" y="16"/>
                      </a:lnTo>
                      <a:lnTo>
                        <a:pt x="32" y="0"/>
                      </a:lnTo>
                      <a:lnTo>
                        <a:pt x="42" y="10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4" name="Freeform 60"/>
                <p:cNvSpPr>
                  <a:spLocks/>
                </p:cNvSpPr>
                <p:nvPr/>
              </p:nvSpPr>
              <p:spPr bwMode="auto">
                <a:xfrm>
                  <a:off x="3472" y="1829"/>
                  <a:ext cx="105" cy="111"/>
                </a:xfrm>
                <a:custGeom>
                  <a:avLst/>
                  <a:gdLst/>
                  <a:ahLst/>
                  <a:cxnLst>
                    <a:cxn ang="0">
                      <a:pos x="43" y="41"/>
                    </a:cxn>
                    <a:cxn ang="0">
                      <a:pos x="43" y="52"/>
                    </a:cxn>
                    <a:cxn ang="0">
                      <a:pos x="30" y="52"/>
                    </a:cxn>
                    <a:cxn ang="0">
                      <a:pos x="20" y="44"/>
                    </a:cxn>
                    <a:cxn ang="0">
                      <a:pos x="13" y="29"/>
                    </a:cxn>
                    <a:cxn ang="0">
                      <a:pos x="9" y="37"/>
                    </a:cxn>
                    <a:cxn ang="0">
                      <a:pos x="3" y="22"/>
                    </a:cxn>
                    <a:cxn ang="0">
                      <a:pos x="0" y="34"/>
                    </a:cxn>
                    <a:cxn ang="0">
                      <a:pos x="0" y="54"/>
                    </a:cxn>
                    <a:cxn ang="0">
                      <a:pos x="10" y="48"/>
                    </a:cxn>
                    <a:cxn ang="0">
                      <a:pos x="10" y="58"/>
                    </a:cxn>
                    <a:cxn ang="0">
                      <a:pos x="21" y="58"/>
                    </a:cxn>
                    <a:cxn ang="0">
                      <a:pos x="15" y="65"/>
                    </a:cxn>
                    <a:cxn ang="0">
                      <a:pos x="17" y="78"/>
                    </a:cxn>
                    <a:cxn ang="0">
                      <a:pos x="21" y="88"/>
                    </a:cxn>
                    <a:cxn ang="0">
                      <a:pos x="43" y="86"/>
                    </a:cxn>
                    <a:cxn ang="0">
                      <a:pos x="60" y="83"/>
                    </a:cxn>
                    <a:cxn ang="0">
                      <a:pos x="60" y="94"/>
                    </a:cxn>
                    <a:cxn ang="0">
                      <a:pos x="68" y="111"/>
                    </a:cxn>
                    <a:cxn ang="0">
                      <a:pos x="74" y="101"/>
                    </a:cxn>
                    <a:cxn ang="0">
                      <a:pos x="77" y="84"/>
                    </a:cxn>
                    <a:cxn ang="0">
                      <a:pos x="68" y="89"/>
                    </a:cxn>
                    <a:cxn ang="0">
                      <a:pos x="68" y="78"/>
                    </a:cxn>
                    <a:cxn ang="0">
                      <a:pos x="58" y="70"/>
                    </a:cxn>
                    <a:cxn ang="0">
                      <a:pos x="58" y="56"/>
                    </a:cxn>
                    <a:cxn ang="0">
                      <a:pos x="62" y="47"/>
                    </a:cxn>
                    <a:cxn ang="0">
                      <a:pos x="52" y="58"/>
                    </a:cxn>
                    <a:cxn ang="0">
                      <a:pos x="54" y="42"/>
                    </a:cxn>
                    <a:cxn ang="0">
                      <a:pos x="65" y="39"/>
                    </a:cxn>
                    <a:cxn ang="0">
                      <a:pos x="72" y="47"/>
                    </a:cxn>
                    <a:cxn ang="0">
                      <a:pos x="82" y="42"/>
                    </a:cxn>
                    <a:cxn ang="0">
                      <a:pos x="80" y="31"/>
                    </a:cxn>
                    <a:cxn ang="0">
                      <a:pos x="91" y="36"/>
                    </a:cxn>
                    <a:cxn ang="0">
                      <a:pos x="105" y="34"/>
                    </a:cxn>
                    <a:cxn ang="0">
                      <a:pos x="99" y="26"/>
                    </a:cxn>
                    <a:cxn ang="0">
                      <a:pos x="74" y="26"/>
                    </a:cxn>
                    <a:cxn ang="0">
                      <a:pos x="83" y="17"/>
                    </a:cxn>
                    <a:cxn ang="0">
                      <a:pos x="96" y="14"/>
                    </a:cxn>
                    <a:cxn ang="0">
                      <a:pos x="80" y="17"/>
                    </a:cxn>
                    <a:cxn ang="0">
                      <a:pos x="65" y="18"/>
                    </a:cxn>
                    <a:cxn ang="0">
                      <a:pos x="55" y="3"/>
                    </a:cxn>
                    <a:cxn ang="0">
                      <a:pos x="60" y="20"/>
                    </a:cxn>
                    <a:cxn ang="0">
                      <a:pos x="51" y="33"/>
                    </a:cxn>
                    <a:cxn ang="0">
                      <a:pos x="32" y="18"/>
                    </a:cxn>
                    <a:cxn ang="0">
                      <a:pos x="24" y="0"/>
                    </a:cxn>
                    <a:cxn ang="0">
                      <a:pos x="29" y="25"/>
                    </a:cxn>
                    <a:cxn ang="0">
                      <a:pos x="34" y="41"/>
                    </a:cxn>
                    <a:cxn ang="0">
                      <a:pos x="43" y="41"/>
                    </a:cxn>
                  </a:cxnLst>
                  <a:rect l="0" t="0" r="r" b="b"/>
                  <a:pathLst>
                    <a:path w="105" h="111">
                      <a:moveTo>
                        <a:pt x="43" y="41"/>
                      </a:moveTo>
                      <a:lnTo>
                        <a:pt x="43" y="52"/>
                      </a:lnTo>
                      <a:lnTo>
                        <a:pt x="30" y="52"/>
                      </a:lnTo>
                      <a:lnTo>
                        <a:pt x="20" y="44"/>
                      </a:lnTo>
                      <a:lnTo>
                        <a:pt x="13" y="29"/>
                      </a:lnTo>
                      <a:lnTo>
                        <a:pt x="9" y="37"/>
                      </a:lnTo>
                      <a:lnTo>
                        <a:pt x="3" y="22"/>
                      </a:lnTo>
                      <a:lnTo>
                        <a:pt x="0" y="34"/>
                      </a:lnTo>
                      <a:lnTo>
                        <a:pt x="0" y="54"/>
                      </a:lnTo>
                      <a:lnTo>
                        <a:pt x="10" y="48"/>
                      </a:lnTo>
                      <a:lnTo>
                        <a:pt x="10" y="58"/>
                      </a:lnTo>
                      <a:lnTo>
                        <a:pt x="21" y="58"/>
                      </a:lnTo>
                      <a:lnTo>
                        <a:pt x="15" y="65"/>
                      </a:lnTo>
                      <a:lnTo>
                        <a:pt x="17" y="78"/>
                      </a:lnTo>
                      <a:lnTo>
                        <a:pt x="21" y="88"/>
                      </a:lnTo>
                      <a:lnTo>
                        <a:pt x="43" y="86"/>
                      </a:lnTo>
                      <a:lnTo>
                        <a:pt x="60" y="83"/>
                      </a:lnTo>
                      <a:lnTo>
                        <a:pt x="60" y="94"/>
                      </a:lnTo>
                      <a:lnTo>
                        <a:pt x="68" y="111"/>
                      </a:lnTo>
                      <a:lnTo>
                        <a:pt x="74" y="101"/>
                      </a:lnTo>
                      <a:lnTo>
                        <a:pt x="77" y="84"/>
                      </a:lnTo>
                      <a:lnTo>
                        <a:pt x="68" y="89"/>
                      </a:lnTo>
                      <a:lnTo>
                        <a:pt x="68" y="78"/>
                      </a:lnTo>
                      <a:lnTo>
                        <a:pt x="58" y="70"/>
                      </a:lnTo>
                      <a:lnTo>
                        <a:pt x="58" y="56"/>
                      </a:lnTo>
                      <a:lnTo>
                        <a:pt x="62" y="47"/>
                      </a:lnTo>
                      <a:lnTo>
                        <a:pt x="52" y="58"/>
                      </a:lnTo>
                      <a:lnTo>
                        <a:pt x="54" y="42"/>
                      </a:lnTo>
                      <a:lnTo>
                        <a:pt x="65" y="39"/>
                      </a:lnTo>
                      <a:lnTo>
                        <a:pt x="72" y="47"/>
                      </a:lnTo>
                      <a:lnTo>
                        <a:pt x="82" y="42"/>
                      </a:lnTo>
                      <a:lnTo>
                        <a:pt x="80" y="31"/>
                      </a:lnTo>
                      <a:lnTo>
                        <a:pt x="91" y="36"/>
                      </a:lnTo>
                      <a:lnTo>
                        <a:pt x="105" y="34"/>
                      </a:lnTo>
                      <a:lnTo>
                        <a:pt x="99" y="26"/>
                      </a:lnTo>
                      <a:lnTo>
                        <a:pt x="74" y="26"/>
                      </a:lnTo>
                      <a:lnTo>
                        <a:pt x="83" y="17"/>
                      </a:lnTo>
                      <a:lnTo>
                        <a:pt x="96" y="14"/>
                      </a:lnTo>
                      <a:lnTo>
                        <a:pt x="80" y="17"/>
                      </a:lnTo>
                      <a:lnTo>
                        <a:pt x="65" y="18"/>
                      </a:lnTo>
                      <a:lnTo>
                        <a:pt x="55" y="3"/>
                      </a:lnTo>
                      <a:lnTo>
                        <a:pt x="60" y="20"/>
                      </a:lnTo>
                      <a:lnTo>
                        <a:pt x="51" y="33"/>
                      </a:lnTo>
                      <a:lnTo>
                        <a:pt x="32" y="18"/>
                      </a:lnTo>
                      <a:lnTo>
                        <a:pt x="24" y="0"/>
                      </a:lnTo>
                      <a:lnTo>
                        <a:pt x="29" y="25"/>
                      </a:lnTo>
                      <a:lnTo>
                        <a:pt x="34" y="41"/>
                      </a:lnTo>
                      <a:lnTo>
                        <a:pt x="43" y="41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auto">
                <a:xfrm>
                  <a:off x="3541" y="1920"/>
                  <a:ext cx="47" cy="153"/>
                </a:xfrm>
                <a:custGeom>
                  <a:avLst/>
                  <a:gdLst/>
                  <a:ahLst/>
                  <a:cxnLst>
                    <a:cxn ang="0">
                      <a:pos x="26" y="10"/>
                    </a:cxn>
                    <a:cxn ang="0">
                      <a:pos x="15" y="24"/>
                    </a:cxn>
                    <a:cxn ang="0">
                      <a:pos x="6" y="39"/>
                    </a:cxn>
                    <a:cxn ang="0">
                      <a:pos x="11" y="48"/>
                    </a:cxn>
                    <a:cxn ang="0">
                      <a:pos x="18" y="37"/>
                    </a:cxn>
                    <a:cxn ang="0">
                      <a:pos x="26" y="23"/>
                    </a:cxn>
                    <a:cxn ang="0">
                      <a:pos x="39" y="21"/>
                    </a:cxn>
                    <a:cxn ang="0">
                      <a:pos x="30" y="34"/>
                    </a:cxn>
                    <a:cxn ang="0">
                      <a:pos x="19" y="47"/>
                    </a:cxn>
                    <a:cxn ang="0">
                      <a:pos x="18" y="57"/>
                    </a:cxn>
                    <a:cxn ang="0">
                      <a:pos x="20" y="65"/>
                    </a:cxn>
                    <a:cxn ang="0">
                      <a:pos x="28" y="59"/>
                    </a:cxn>
                    <a:cxn ang="0">
                      <a:pos x="31" y="43"/>
                    </a:cxn>
                    <a:cxn ang="0">
                      <a:pos x="34" y="53"/>
                    </a:cxn>
                    <a:cxn ang="0">
                      <a:pos x="34" y="63"/>
                    </a:cxn>
                    <a:cxn ang="0">
                      <a:pos x="30" y="69"/>
                    </a:cxn>
                    <a:cxn ang="0">
                      <a:pos x="29" y="77"/>
                    </a:cxn>
                    <a:cxn ang="0">
                      <a:pos x="17" y="82"/>
                    </a:cxn>
                    <a:cxn ang="0">
                      <a:pos x="12" y="91"/>
                    </a:cxn>
                    <a:cxn ang="0">
                      <a:pos x="15" y="97"/>
                    </a:cxn>
                    <a:cxn ang="0">
                      <a:pos x="27" y="89"/>
                    </a:cxn>
                    <a:cxn ang="0">
                      <a:pos x="30" y="101"/>
                    </a:cxn>
                    <a:cxn ang="0">
                      <a:pos x="25" y="107"/>
                    </a:cxn>
                    <a:cxn ang="0">
                      <a:pos x="9" y="110"/>
                    </a:cxn>
                    <a:cxn ang="0">
                      <a:pos x="3" y="117"/>
                    </a:cxn>
                    <a:cxn ang="0">
                      <a:pos x="2" y="126"/>
                    </a:cxn>
                    <a:cxn ang="0">
                      <a:pos x="0" y="134"/>
                    </a:cxn>
                    <a:cxn ang="0">
                      <a:pos x="6" y="131"/>
                    </a:cxn>
                    <a:cxn ang="0">
                      <a:pos x="10" y="124"/>
                    </a:cxn>
                    <a:cxn ang="0">
                      <a:pos x="21" y="122"/>
                    </a:cxn>
                    <a:cxn ang="0">
                      <a:pos x="31" y="116"/>
                    </a:cxn>
                    <a:cxn ang="0">
                      <a:pos x="28" y="130"/>
                    </a:cxn>
                    <a:cxn ang="0">
                      <a:pos x="14" y="137"/>
                    </a:cxn>
                    <a:cxn ang="0">
                      <a:pos x="5" y="140"/>
                    </a:cxn>
                    <a:cxn ang="0">
                      <a:pos x="4" y="147"/>
                    </a:cxn>
                    <a:cxn ang="0">
                      <a:pos x="7" y="153"/>
                    </a:cxn>
                    <a:cxn ang="0">
                      <a:pos x="18" y="146"/>
                    </a:cxn>
                    <a:cxn ang="0">
                      <a:pos x="30" y="136"/>
                    </a:cxn>
                    <a:cxn ang="0">
                      <a:pos x="40" y="126"/>
                    </a:cxn>
                    <a:cxn ang="0">
                      <a:pos x="43" y="109"/>
                    </a:cxn>
                    <a:cxn ang="0">
                      <a:pos x="35" y="109"/>
                    </a:cxn>
                    <a:cxn ang="0">
                      <a:pos x="36" y="99"/>
                    </a:cxn>
                    <a:cxn ang="0">
                      <a:pos x="44" y="86"/>
                    </a:cxn>
                    <a:cxn ang="0">
                      <a:pos x="36" y="86"/>
                    </a:cxn>
                    <a:cxn ang="0">
                      <a:pos x="42" y="72"/>
                    </a:cxn>
                    <a:cxn ang="0">
                      <a:pos x="45" y="55"/>
                    </a:cxn>
                    <a:cxn ang="0">
                      <a:pos x="45" y="40"/>
                    </a:cxn>
                    <a:cxn ang="0">
                      <a:pos x="39" y="40"/>
                    </a:cxn>
                    <a:cxn ang="0">
                      <a:pos x="40" y="36"/>
                    </a:cxn>
                    <a:cxn ang="0">
                      <a:pos x="43" y="31"/>
                    </a:cxn>
                    <a:cxn ang="0">
                      <a:pos x="45" y="27"/>
                    </a:cxn>
                    <a:cxn ang="0">
                      <a:pos x="46" y="25"/>
                    </a:cxn>
                    <a:cxn ang="0">
                      <a:pos x="47" y="11"/>
                    </a:cxn>
                    <a:cxn ang="0">
                      <a:pos x="36" y="15"/>
                    </a:cxn>
                    <a:cxn ang="0">
                      <a:pos x="37" y="0"/>
                    </a:cxn>
                    <a:cxn ang="0">
                      <a:pos x="26" y="10"/>
                    </a:cxn>
                  </a:cxnLst>
                  <a:rect l="0" t="0" r="r" b="b"/>
                  <a:pathLst>
                    <a:path w="47" h="153">
                      <a:moveTo>
                        <a:pt x="26" y="10"/>
                      </a:moveTo>
                      <a:lnTo>
                        <a:pt x="15" y="24"/>
                      </a:lnTo>
                      <a:lnTo>
                        <a:pt x="6" y="39"/>
                      </a:lnTo>
                      <a:lnTo>
                        <a:pt x="11" y="48"/>
                      </a:lnTo>
                      <a:lnTo>
                        <a:pt x="18" y="37"/>
                      </a:lnTo>
                      <a:lnTo>
                        <a:pt x="26" y="23"/>
                      </a:lnTo>
                      <a:lnTo>
                        <a:pt x="39" y="21"/>
                      </a:lnTo>
                      <a:lnTo>
                        <a:pt x="30" y="34"/>
                      </a:lnTo>
                      <a:lnTo>
                        <a:pt x="19" y="47"/>
                      </a:lnTo>
                      <a:lnTo>
                        <a:pt x="18" y="57"/>
                      </a:lnTo>
                      <a:lnTo>
                        <a:pt x="20" y="65"/>
                      </a:lnTo>
                      <a:lnTo>
                        <a:pt x="28" y="59"/>
                      </a:lnTo>
                      <a:lnTo>
                        <a:pt x="31" y="43"/>
                      </a:lnTo>
                      <a:lnTo>
                        <a:pt x="34" y="53"/>
                      </a:lnTo>
                      <a:lnTo>
                        <a:pt x="34" y="63"/>
                      </a:lnTo>
                      <a:lnTo>
                        <a:pt x="30" y="69"/>
                      </a:lnTo>
                      <a:lnTo>
                        <a:pt x="29" y="77"/>
                      </a:lnTo>
                      <a:lnTo>
                        <a:pt x="17" y="82"/>
                      </a:lnTo>
                      <a:lnTo>
                        <a:pt x="12" y="91"/>
                      </a:lnTo>
                      <a:lnTo>
                        <a:pt x="15" y="97"/>
                      </a:lnTo>
                      <a:lnTo>
                        <a:pt x="27" y="89"/>
                      </a:lnTo>
                      <a:lnTo>
                        <a:pt x="30" y="101"/>
                      </a:lnTo>
                      <a:lnTo>
                        <a:pt x="25" y="107"/>
                      </a:lnTo>
                      <a:lnTo>
                        <a:pt x="9" y="110"/>
                      </a:lnTo>
                      <a:lnTo>
                        <a:pt x="3" y="117"/>
                      </a:lnTo>
                      <a:lnTo>
                        <a:pt x="2" y="126"/>
                      </a:lnTo>
                      <a:lnTo>
                        <a:pt x="0" y="134"/>
                      </a:lnTo>
                      <a:lnTo>
                        <a:pt x="6" y="131"/>
                      </a:lnTo>
                      <a:lnTo>
                        <a:pt x="10" y="124"/>
                      </a:lnTo>
                      <a:lnTo>
                        <a:pt x="21" y="122"/>
                      </a:lnTo>
                      <a:lnTo>
                        <a:pt x="31" y="116"/>
                      </a:lnTo>
                      <a:lnTo>
                        <a:pt x="28" y="130"/>
                      </a:lnTo>
                      <a:lnTo>
                        <a:pt x="14" y="137"/>
                      </a:lnTo>
                      <a:lnTo>
                        <a:pt x="5" y="140"/>
                      </a:lnTo>
                      <a:lnTo>
                        <a:pt x="4" y="147"/>
                      </a:lnTo>
                      <a:lnTo>
                        <a:pt x="7" y="153"/>
                      </a:lnTo>
                      <a:lnTo>
                        <a:pt x="18" y="146"/>
                      </a:lnTo>
                      <a:lnTo>
                        <a:pt x="30" y="136"/>
                      </a:lnTo>
                      <a:lnTo>
                        <a:pt x="40" y="126"/>
                      </a:lnTo>
                      <a:lnTo>
                        <a:pt x="43" y="109"/>
                      </a:lnTo>
                      <a:lnTo>
                        <a:pt x="35" y="109"/>
                      </a:lnTo>
                      <a:lnTo>
                        <a:pt x="36" y="99"/>
                      </a:lnTo>
                      <a:lnTo>
                        <a:pt x="44" y="86"/>
                      </a:lnTo>
                      <a:lnTo>
                        <a:pt x="36" y="86"/>
                      </a:lnTo>
                      <a:lnTo>
                        <a:pt x="42" y="72"/>
                      </a:lnTo>
                      <a:lnTo>
                        <a:pt x="45" y="55"/>
                      </a:lnTo>
                      <a:lnTo>
                        <a:pt x="45" y="40"/>
                      </a:lnTo>
                      <a:lnTo>
                        <a:pt x="39" y="40"/>
                      </a:lnTo>
                      <a:lnTo>
                        <a:pt x="40" y="36"/>
                      </a:lnTo>
                      <a:lnTo>
                        <a:pt x="43" y="31"/>
                      </a:lnTo>
                      <a:lnTo>
                        <a:pt x="45" y="27"/>
                      </a:lnTo>
                      <a:lnTo>
                        <a:pt x="46" y="25"/>
                      </a:lnTo>
                      <a:lnTo>
                        <a:pt x="47" y="11"/>
                      </a:lnTo>
                      <a:lnTo>
                        <a:pt x="36" y="15"/>
                      </a:lnTo>
                      <a:lnTo>
                        <a:pt x="37" y="0"/>
                      </a:lnTo>
                      <a:lnTo>
                        <a:pt x="26" y="10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6" name="Freeform 62"/>
                <p:cNvSpPr>
                  <a:spLocks/>
                </p:cNvSpPr>
                <p:nvPr/>
              </p:nvSpPr>
              <p:spPr bwMode="auto">
                <a:xfrm>
                  <a:off x="3443" y="1827"/>
                  <a:ext cx="60" cy="209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8" y="25"/>
                    </a:cxn>
                    <a:cxn ang="0">
                      <a:pos x="20" y="64"/>
                    </a:cxn>
                    <a:cxn ang="0">
                      <a:pos x="30" y="78"/>
                    </a:cxn>
                    <a:cxn ang="0">
                      <a:pos x="43" y="90"/>
                    </a:cxn>
                    <a:cxn ang="0">
                      <a:pos x="45" y="108"/>
                    </a:cxn>
                    <a:cxn ang="0">
                      <a:pos x="50" y="123"/>
                    </a:cxn>
                    <a:cxn ang="0">
                      <a:pos x="57" y="149"/>
                    </a:cxn>
                    <a:cxn ang="0">
                      <a:pos x="57" y="167"/>
                    </a:cxn>
                    <a:cxn ang="0">
                      <a:pos x="60" y="189"/>
                    </a:cxn>
                    <a:cxn ang="0">
                      <a:pos x="57" y="204"/>
                    </a:cxn>
                    <a:cxn ang="0">
                      <a:pos x="43" y="209"/>
                    </a:cxn>
                    <a:cxn ang="0">
                      <a:pos x="43" y="191"/>
                    </a:cxn>
                    <a:cxn ang="0">
                      <a:pos x="43" y="167"/>
                    </a:cxn>
                    <a:cxn ang="0">
                      <a:pos x="33" y="182"/>
                    </a:cxn>
                    <a:cxn ang="0">
                      <a:pos x="26" y="167"/>
                    </a:cxn>
                    <a:cxn ang="0">
                      <a:pos x="32" y="145"/>
                    </a:cxn>
                    <a:cxn ang="0">
                      <a:pos x="32" y="123"/>
                    </a:cxn>
                    <a:cxn ang="0">
                      <a:pos x="16" y="123"/>
                    </a:cxn>
                    <a:cxn ang="0">
                      <a:pos x="20" y="103"/>
                    </a:cxn>
                    <a:cxn ang="0">
                      <a:pos x="6" y="102"/>
                    </a:cxn>
                    <a:cxn ang="0">
                      <a:pos x="0" y="88"/>
                    </a:cxn>
                    <a:cxn ang="0">
                      <a:pos x="0" y="58"/>
                    </a:cxn>
                    <a:cxn ang="0">
                      <a:pos x="8" y="75"/>
                    </a:cxn>
                    <a:cxn ang="0">
                      <a:pos x="20" y="76"/>
                    </a:cxn>
                    <a:cxn ang="0">
                      <a:pos x="10" y="54"/>
                    </a:cxn>
                    <a:cxn ang="0">
                      <a:pos x="6" y="39"/>
                    </a:cxn>
                    <a:cxn ang="0">
                      <a:pos x="0" y="16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60" h="209">
                      <a:moveTo>
                        <a:pt x="1" y="0"/>
                      </a:moveTo>
                      <a:lnTo>
                        <a:pt x="8" y="25"/>
                      </a:lnTo>
                      <a:lnTo>
                        <a:pt x="20" y="64"/>
                      </a:lnTo>
                      <a:lnTo>
                        <a:pt x="30" y="78"/>
                      </a:lnTo>
                      <a:lnTo>
                        <a:pt x="43" y="90"/>
                      </a:lnTo>
                      <a:lnTo>
                        <a:pt x="45" y="108"/>
                      </a:lnTo>
                      <a:lnTo>
                        <a:pt x="50" y="123"/>
                      </a:lnTo>
                      <a:lnTo>
                        <a:pt x="57" y="149"/>
                      </a:lnTo>
                      <a:lnTo>
                        <a:pt x="57" y="167"/>
                      </a:lnTo>
                      <a:lnTo>
                        <a:pt x="60" y="189"/>
                      </a:lnTo>
                      <a:lnTo>
                        <a:pt x="57" y="204"/>
                      </a:lnTo>
                      <a:lnTo>
                        <a:pt x="43" y="209"/>
                      </a:lnTo>
                      <a:lnTo>
                        <a:pt x="43" y="191"/>
                      </a:lnTo>
                      <a:lnTo>
                        <a:pt x="43" y="167"/>
                      </a:lnTo>
                      <a:lnTo>
                        <a:pt x="33" y="182"/>
                      </a:lnTo>
                      <a:lnTo>
                        <a:pt x="26" y="167"/>
                      </a:lnTo>
                      <a:lnTo>
                        <a:pt x="32" y="145"/>
                      </a:lnTo>
                      <a:lnTo>
                        <a:pt x="32" y="123"/>
                      </a:lnTo>
                      <a:lnTo>
                        <a:pt x="16" y="123"/>
                      </a:lnTo>
                      <a:lnTo>
                        <a:pt x="20" y="103"/>
                      </a:lnTo>
                      <a:lnTo>
                        <a:pt x="6" y="102"/>
                      </a:lnTo>
                      <a:lnTo>
                        <a:pt x="0" y="88"/>
                      </a:lnTo>
                      <a:lnTo>
                        <a:pt x="0" y="58"/>
                      </a:lnTo>
                      <a:lnTo>
                        <a:pt x="8" y="75"/>
                      </a:lnTo>
                      <a:lnTo>
                        <a:pt x="20" y="76"/>
                      </a:lnTo>
                      <a:lnTo>
                        <a:pt x="10" y="54"/>
                      </a:lnTo>
                      <a:lnTo>
                        <a:pt x="6" y="39"/>
                      </a:lnTo>
                      <a:lnTo>
                        <a:pt x="0" y="16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7" name="Freeform 63"/>
                <p:cNvSpPr>
                  <a:spLocks/>
                </p:cNvSpPr>
                <p:nvPr/>
              </p:nvSpPr>
              <p:spPr bwMode="auto">
                <a:xfrm>
                  <a:off x="3463" y="2011"/>
                  <a:ext cx="60" cy="58"/>
                </a:xfrm>
                <a:custGeom>
                  <a:avLst/>
                  <a:gdLst/>
                  <a:ahLst/>
                  <a:cxnLst>
                    <a:cxn ang="0">
                      <a:pos x="3" y="17"/>
                    </a:cxn>
                    <a:cxn ang="0">
                      <a:pos x="15" y="25"/>
                    </a:cxn>
                    <a:cxn ang="0">
                      <a:pos x="30" y="25"/>
                    </a:cxn>
                    <a:cxn ang="0">
                      <a:pos x="38" y="12"/>
                    </a:cxn>
                    <a:cxn ang="0">
                      <a:pos x="42" y="0"/>
                    </a:cxn>
                    <a:cxn ang="0">
                      <a:pos x="47" y="22"/>
                    </a:cxn>
                    <a:cxn ang="0">
                      <a:pos x="55" y="34"/>
                    </a:cxn>
                    <a:cxn ang="0">
                      <a:pos x="60" y="46"/>
                    </a:cxn>
                    <a:cxn ang="0">
                      <a:pos x="57" y="54"/>
                    </a:cxn>
                    <a:cxn ang="0">
                      <a:pos x="47" y="56"/>
                    </a:cxn>
                    <a:cxn ang="0">
                      <a:pos x="42" y="39"/>
                    </a:cxn>
                    <a:cxn ang="0">
                      <a:pos x="40" y="58"/>
                    </a:cxn>
                    <a:cxn ang="0">
                      <a:pos x="28" y="58"/>
                    </a:cxn>
                    <a:cxn ang="0">
                      <a:pos x="23" y="44"/>
                    </a:cxn>
                    <a:cxn ang="0">
                      <a:pos x="17" y="53"/>
                    </a:cxn>
                    <a:cxn ang="0">
                      <a:pos x="6" y="54"/>
                    </a:cxn>
                    <a:cxn ang="0">
                      <a:pos x="0" y="38"/>
                    </a:cxn>
                    <a:cxn ang="0">
                      <a:pos x="0" y="29"/>
                    </a:cxn>
                    <a:cxn ang="0">
                      <a:pos x="1" y="20"/>
                    </a:cxn>
                    <a:cxn ang="0">
                      <a:pos x="1" y="12"/>
                    </a:cxn>
                    <a:cxn ang="0">
                      <a:pos x="1" y="9"/>
                    </a:cxn>
                    <a:cxn ang="0">
                      <a:pos x="3" y="17"/>
                    </a:cxn>
                  </a:cxnLst>
                  <a:rect l="0" t="0" r="r" b="b"/>
                  <a:pathLst>
                    <a:path w="60" h="58">
                      <a:moveTo>
                        <a:pt x="3" y="17"/>
                      </a:moveTo>
                      <a:lnTo>
                        <a:pt x="15" y="25"/>
                      </a:lnTo>
                      <a:lnTo>
                        <a:pt x="30" y="25"/>
                      </a:lnTo>
                      <a:lnTo>
                        <a:pt x="38" y="12"/>
                      </a:lnTo>
                      <a:lnTo>
                        <a:pt x="42" y="0"/>
                      </a:lnTo>
                      <a:lnTo>
                        <a:pt x="47" y="22"/>
                      </a:lnTo>
                      <a:lnTo>
                        <a:pt x="55" y="34"/>
                      </a:lnTo>
                      <a:lnTo>
                        <a:pt x="60" y="46"/>
                      </a:lnTo>
                      <a:lnTo>
                        <a:pt x="57" y="54"/>
                      </a:lnTo>
                      <a:lnTo>
                        <a:pt x="47" y="56"/>
                      </a:lnTo>
                      <a:lnTo>
                        <a:pt x="42" y="39"/>
                      </a:lnTo>
                      <a:lnTo>
                        <a:pt x="40" y="58"/>
                      </a:lnTo>
                      <a:lnTo>
                        <a:pt x="28" y="58"/>
                      </a:lnTo>
                      <a:lnTo>
                        <a:pt x="23" y="44"/>
                      </a:lnTo>
                      <a:lnTo>
                        <a:pt x="17" y="53"/>
                      </a:lnTo>
                      <a:lnTo>
                        <a:pt x="6" y="54"/>
                      </a:lnTo>
                      <a:lnTo>
                        <a:pt x="0" y="38"/>
                      </a:lnTo>
                      <a:lnTo>
                        <a:pt x="0" y="29"/>
                      </a:lnTo>
                      <a:lnTo>
                        <a:pt x="1" y="20"/>
                      </a:lnTo>
                      <a:lnTo>
                        <a:pt x="1" y="12"/>
                      </a:lnTo>
                      <a:lnTo>
                        <a:pt x="1" y="9"/>
                      </a:lnTo>
                      <a:lnTo>
                        <a:pt x="3" y="17"/>
                      </a:lnTo>
                      <a:close/>
                    </a:path>
                  </a:pathLst>
                </a:custGeom>
                <a:solidFill>
                  <a:srgbClr val="CC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8" name="Freeform 64"/>
                <p:cNvSpPr>
                  <a:spLocks/>
                </p:cNvSpPr>
                <p:nvPr/>
              </p:nvSpPr>
              <p:spPr bwMode="auto">
                <a:xfrm>
                  <a:off x="3389" y="1760"/>
                  <a:ext cx="45" cy="130"/>
                </a:xfrm>
                <a:custGeom>
                  <a:avLst/>
                  <a:gdLst/>
                  <a:ahLst/>
                  <a:cxnLst>
                    <a:cxn ang="0">
                      <a:pos x="35" y="37"/>
                    </a:cxn>
                    <a:cxn ang="0">
                      <a:pos x="38" y="55"/>
                    </a:cxn>
                    <a:cxn ang="0">
                      <a:pos x="45" y="84"/>
                    </a:cxn>
                    <a:cxn ang="0">
                      <a:pos x="28" y="60"/>
                    </a:cxn>
                    <a:cxn ang="0">
                      <a:pos x="27" y="94"/>
                    </a:cxn>
                    <a:cxn ang="0">
                      <a:pos x="38" y="103"/>
                    </a:cxn>
                    <a:cxn ang="0">
                      <a:pos x="32" y="116"/>
                    </a:cxn>
                    <a:cxn ang="0">
                      <a:pos x="19" y="83"/>
                    </a:cxn>
                    <a:cxn ang="0">
                      <a:pos x="14" y="59"/>
                    </a:cxn>
                    <a:cxn ang="0">
                      <a:pos x="14" y="27"/>
                    </a:cxn>
                    <a:cxn ang="0">
                      <a:pos x="8" y="67"/>
                    </a:cxn>
                    <a:cxn ang="0">
                      <a:pos x="15" y="94"/>
                    </a:cxn>
                    <a:cxn ang="0">
                      <a:pos x="25" y="118"/>
                    </a:cxn>
                    <a:cxn ang="0">
                      <a:pos x="28" y="130"/>
                    </a:cxn>
                    <a:cxn ang="0">
                      <a:pos x="17" y="123"/>
                    </a:cxn>
                    <a:cxn ang="0">
                      <a:pos x="5" y="97"/>
                    </a:cxn>
                    <a:cxn ang="0">
                      <a:pos x="0" y="74"/>
                    </a:cxn>
                    <a:cxn ang="0">
                      <a:pos x="0" y="37"/>
                    </a:cxn>
                    <a:cxn ang="0">
                      <a:pos x="0" y="20"/>
                    </a:cxn>
                    <a:cxn ang="0">
                      <a:pos x="10" y="0"/>
                    </a:cxn>
                    <a:cxn ang="0">
                      <a:pos x="5" y="32"/>
                    </a:cxn>
                    <a:cxn ang="0">
                      <a:pos x="15" y="13"/>
                    </a:cxn>
                    <a:cxn ang="0">
                      <a:pos x="22" y="24"/>
                    </a:cxn>
                    <a:cxn ang="0">
                      <a:pos x="22" y="40"/>
                    </a:cxn>
                    <a:cxn ang="0">
                      <a:pos x="22" y="59"/>
                    </a:cxn>
                    <a:cxn ang="0">
                      <a:pos x="28" y="47"/>
                    </a:cxn>
                    <a:cxn ang="0">
                      <a:pos x="35" y="37"/>
                    </a:cxn>
                  </a:cxnLst>
                  <a:rect l="0" t="0" r="r" b="b"/>
                  <a:pathLst>
                    <a:path w="45" h="130">
                      <a:moveTo>
                        <a:pt x="35" y="37"/>
                      </a:moveTo>
                      <a:lnTo>
                        <a:pt x="38" y="55"/>
                      </a:lnTo>
                      <a:lnTo>
                        <a:pt x="45" y="84"/>
                      </a:lnTo>
                      <a:lnTo>
                        <a:pt x="28" y="60"/>
                      </a:lnTo>
                      <a:lnTo>
                        <a:pt x="27" y="94"/>
                      </a:lnTo>
                      <a:lnTo>
                        <a:pt x="38" y="103"/>
                      </a:lnTo>
                      <a:lnTo>
                        <a:pt x="32" y="116"/>
                      </a:lnTo>
                      <a:lnTo>
                        <a:pt x="19" y="83"/>
                      </a:lnTo>
                      <a:lnTo>
                        <a:pt x="14" y="59"/>
                      </a:lnTo>
                      <a:lnTo>
                        <a:pt x="14" y="27"/>
                      </a:lnTo>
                      <a:lnTo>
                        <a:pt x="8" y="67"/>
                      </a:lnTo>
                      <a:lnTo>
                        <a:pt x="15" y="94"/>
                      </a:lnTo>
                      <a:lnTo>
                        <a:pt x="25" y="118"/>
                      </a:lnTo>
                      <a:lnTo>
                        <a:pt x="28" y="130"/>
                      </a:lnTo>
                      <a:lnTo>
                        <a:pt x="17" y="123"/>
                      </a:lnTo>
                      <a:lnTo>
                        <a:pt x="5" y="97"/>
                      </a:lnTo>
                      <a:lnTo>
                        <a:pt x="0" y="74"/>
                      </a:lnTo>
                      <a:lnTo>
                        <a:pt x="0" y="37"/>
                      </a:lnTo>
                      <a:lnTo>
                        <a:pt x="0" y="20"/>
                      </a:lnTo>
                      <a:lnTo>
                        <a:pt x="10" y="0"/>
                      </a:lnTo>
                      <a:lnTo>
                        <a:pt x="5" y="32"/>
                      </a:lnTo>
                      <a:lnTo>
                        <a:pt x="15" y="13"/>
                      </a:lnTo>
                      <a:lnTo>
                        <a:pt x="22" y="24"/>
                      </a:lnTo>
                      <a:lnTo>
                        <a:pt x="22" y="40"/>
                      </a:lnTo>
                      <a:lnTo>
                        <a:pt x="22" y="59"/>
                      </a:lnTo>
                      <a:lnTo>
                        <a:pt x="28" y="47"/>
                      </a:lnTo>
                      <a:lnTo>
                        <a:pt x="35" y="37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9" name="Freeform 65"/>
                <p:cNvSpPr>
                  <a:spLocks/>
                </p:cNvSpPr>
                <p:nvPr/>
              </p:nvSpPr>
              <p:spPr bwMode="auto">
                <a:xfrm>
                  <a:off x="3344" y="1756"/>
                  <a:ext cx="72" cy="149"/>
                </a:xfrm>
                <a:custGeom>
                  <a:avLst/>
                  <a:gdLst/>
                  <a:ahLst/>
                  <a:cxnLst>
                    <a:cxn ang="0">
                      <a:pos x="35" y="48"/>
                    </a:cxn>
                    <a:cxn ang="0">
                      <a:pos x="38" y="83"/>
                    </a:cxn>
                    <a:cxn ang="0">
                      <a:pos x="43" y="101"/>
                    </a:cxn>
                    <a:cxn ang="0">
                      <a:pos x="55" y="127"/>
                    </a:cxn>
                    <a:cxn ang="0">
                      <a:pos x="72" y="149"/>
                    </a:cxn>
                    <a:cxn ang="0">
                      <a:pos x="52" y="146"/>
                    </a:cxn>
                    <a:cxn ang="0">
                      <a:pos x="47" y="134"/>
                    </a:cxn>
                    <a:cxn ang="0">
                      <a:pos x="38" y="108"/>
                    </a:cxn>
                    <a:cxn ang="0">
                      <a:pos x="32" y="87"/>
                    </a:cxn>
                    <a:cxn ang="0">
                      <a:pos x="25" y="73"/>
                    </a:cxn>
                    <a:cxn ang="0">
                      <a:pos x="25" y="96"/>
                    </a:cxn>
                    <a:cxn ang="0">
                      <a:pos x="38" y="122"/>
                    </a:cxn>
                    <a:cxn ang="0">
                      <a:pos x="43" y="147"/>
                    </a:cxn>
                    <a:cxn ang="0">
                      <a:pos x="33" y="146"/>
                    </a:cxn>
                    <a:cxn ang="0">
                      <a:pos x="10" y="132"/>
                    </a:cxn>
                    <a:cxn ang="0">
                      <a:pos x="1" y="124"/>
                    </a:cxn>
                    <a:cxn ang="0">
                      <a:pos x="0" y="105"/>
                    </a:cxn>
                    <a:cxn ang="0">
                      <a:pos x="0" y="96"/>
                    </a:cxn>
                    <a:cxn ang="0">
                      <a:pos x="3" y="76"/>
                    </a:cxn>
                    <a:cxn ang="0">
                      <a:pos x="6" y="100"/>
                    </a:cxn>
                    <a:cxn ang="0">
                      <a:pos x="10" y="115"/>
                    </a:cxn>
                    <a:cxn ang="0">
                      <a:pos x="18" y="112"/>
                    </a:cxn>
                    <a:cxn ang="0">
                      <a:pos x="18" y="91"/>
                    </a:cxn>
                    <a:cxn ang="0">
                      <a:pos x="15" y="75"/>
                    </a:cxn>
                    <a:cxn ang="0">
                      <a:pos x="15" y="49"/>
                    </a:cxn>
                    <a:cxn ang="0">
                      <a:pos x="20" y="59"/>
                    </a:cxn>
                    <a:cxn ang="0">
                      <a:pos x="20" y="44"/>
                    </a:cxn>
                    <a:cxn ang="0">
                      <a:pos x="23" y="24"/>
                    </a:cxn>
                    <a:cxn ang="0">
                      <a:pos x="30" y="15"/>
                    </a:cxn>
                    <a:cxn ang="0">
                      <a:pos x="30" y="37"/>
                    </a:cxn>
                    <a:cxn ang="0">
                      <a:pos x="35" y="17"/>
                    </a:cxn>
                    <a:cxn ang="0">
                      <a:pos x="42" y="0"/>
                    </a:cxn>
                    <a:cxn ang="0">
                      <a:pos x="40" y="24"/>
                    </a:cxn>
                    <a:cxn ang="0">
                      <a:pos x="35" y="48"/>
                    </a:cxn>
                  </a:cxnLst>
                  <a:rect l="0" t="0" r="r" b="b"/>
                  <a:pathLst>
                    <a:path w="72" h="149">
                      <a:moveTo>
                        <a:pt x="35" y="48"/>
                      </a:moveTo>
                      <a:lnTo>
                        <a:pt x="38" y="83"/>
                      </a:lnTo>
                      <a:lnTo>
                        <a:pt x="43" y="101"/>
                      </a:lnTo>
                      <a:lnTo>
                        <a:pt x="55" y="127"/>
                      </a:lnTo>
                      <a:lnTo>
                        <a:pt x="72" y="149"/>
                      </a:lnTo>
                      <a:lnTo>
                        <a:pt x="52" y="146"/>
                      </a:lnTo>
                      <a:lnTo>
                        <a:pt x="47" y="134"/>
                      </a:lnTo>
                      <a:lnTo>
                        <a:pt x="38" y="108"/>
                      </a:lnTo>
                      <a:lnTo>
                        <a:pt x="32" y="87"/>
                      </a:lnTo>
                      <a:lnTo>
                        <a:pt x="25" y="73"/>
                      </a:lnTo>
                      <a:lnTo>
                        <a:pt x="25" y="96"/>
                      </a:lnTo>
                      <a:lnTo>
                        <a:pt x="38" y="122"/>
                      </a:lnTo>
                      <a:lnTo>
                        <a:pt x="43" y="147"/>
                      </a:lnTo>
                      <a:lnTo>
                        <a:pt x="33" y="146"/>
                      </a:lnTo>
                      <a:lnTo>
                        <a:pt x="10" y="132"/>
                      </a:lnTo>
                      <a:lnTo>
                        <a:pt x="1" y="124"/>
                      </a:lnTo>
                      <a:lnTo>
                        <a:pt x="0" y="105"/>
                      </a:lnTo>
                      <a:lnTo>
                        <a:pt x="0" y="96"/>
                      </a:lnTo>
                      <a:lnTo>
                        <a:pt x="3" y="76"/>
                      </a:lnTo>
                      <a:lnTo>
                        <a:pt x="6" y="100"/>
                      </a:lnTo>
                      <a:lnTo>
                        <a:pt x="10" y="115"/>
                      </a:lnTo>
                      <a:lnTo>
                        <a:pt x="18" y="112"/>
                      </a:lnTo>
                      <a:lnTo>
                        <a:pt x="18" y="91"/>
                      </a:lnTo>
                      <a:lnTo>
                        <a:pt x="15" y="75"/>
                      </a:lnTo>
                      <a:lnTo>
                        <a:pt x="15" y="49"/>
                      </a:lnTo>
                      <a:lnTo>
                        <a:pt x="20" y="59"/>
                      </a:lnTo>
                      <a:lnTo>
                        <a:pt x="20" y="44"/>
                      </a:lnTo>
                      <a:lnTo>
                        <a:pt x="23" y="24"/>
                      </a:lnTo>
                      <a:lnTo>
                        <a:pt x="30" y="15"/>
                      </a:lnTo>
                      <a:lnTo>
                        <a:pt x="30" y="37"/>
                      </a:lnTo>
                      <a:lnTo>
                        <a:pt x="35" y="17"/>
                      </a:lnTo>
                      <a:lnTo>
                        <a:pt x="42" y="0"/>
                      </a:lnTo>
                      <a:lnTo>
                        <a:pt x="40" y="24"/>
                      </a:lnTo>
                      <a:lnTo>
                        <a:pt x="35" y="48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90" name="Freeform 66"/>
                <p:cNvSpPr>
                  <a:spLocks/>
                </p:cNvSpPr>
                <p:nvPr/>
              </p:nvSpPr>
              <p:spPr bwMode="auto">
                <a:xfrm>
                  <a:off x="3288" y="1725"/>
                  <a:ext cx="73" cy="143"/>
                </a:xfrm>
                <a:custGeom>
                  <a:avLst/>
                  <a:gdLst/>
                  <a:ahLst/>
                  <a:cxnLst>
                    <a:cxn ang="0">
                      <a:pos x="73" y="46"/>
                    </a:cxn>
                    <a:cxn ang="0">
                      <a:pos x="66" y="68"/>
                    </a:cxn>
                    <a:cxn ang="0">
                      <a:pos x="51" y="112"/>
                    </a:cxn>
                    <a:cxn ang="0">
                      <a:pos x="47" y="143"/>
                    </a:cxn>
                    <a:cxn ang="0">
                      <a:pos x="34" y="136"/>
                    </a:cxn>
                    <a:cxn ang="0">
                      <a:pos x="19" y="131"/>
                    </a:cxn>
                    <a:cxn ang="0">
                      <a:pos x="0" y="131"/>
                    </a:cxn>
                    <a:cxn ang="0">
                      <a:pos x="0" y="119"/>
                    </a:cxn>
                    <a:cxn ang="0">
                      <a:pos x="7" y="109"/>
                    </a:cxn>
                    <a:cxn ang="0">
                      <a:pos x="7" y="95"/>
                    </a:cxn>
                    <a:cxn ang="0">
                      <a:pos x="5" y="85"/>
                    </a:cxn>
                    <a:cxn ang="0">
                      <a:pos x="5" y="67"/>
                    </a:cxn>
                    <a:cxn ang="0">
                      <a:pos x="15" y="41"/>
                    </a:cxn>
                    <a:cxn ang="0">
                      <a:pos x="12" y="63"/>
                    </a:cxn>
                    <a:cxn ang="0">
                      <a:pos x="12" y="94"/>
                    </a:cxn>
                    <a:cxn ang="0">
                      <a:pos x="24" y="121"/>
                    </a:cxn>
                    <a:cxn ang="0">
                      <a:pos x="37" y="127"/>
                    </a:cxn>
                    <a:cxn ang="0">
                      <a:pos x="37" y="111"/>
                    </a:cxn>
                    <a:cxn ang="0">
                      <a:pos x="29" y="92"/>
                    </a:cxn>
                    <a:cxn ang="0">
                      <a:pos x="25" y="73"/>
                    </a:cxn>
                    <a:cxn ang="0">
                      <a:pos x="29" y="57"/>
                    </a:cxn>
                    <a:cxn ang="0">
                      <a:pos x="37" y="35"/>
                    </a:cxn>
                    <a:cxn ang="0">
                      <a:pos x="37" y="55"/>
                    </a:cxn>
                    <a:cxn ang="0">
                      <a:pos x="39" y="82"/>
                    </a:cxn>
                    <a:cxn ang="0">
                      <a:pos x="47" y="68"/>
                    </a:cxn>
                    <a:cxn ang="0">
                      <a:pos x="47" y="45"/>
                    </a:cxn>
                    <a:cxn ang="0">
                      <a:pos x="51" y="14"/>
                    </a:cxn>
                    <a:cxn ang="0">
                      <a:pos x="59" y="0"/>
                    </a:cxn>
                    <a:cxn ang="0">
                      <a:pos x="52" y="25"/>
                    </a:cxn>
                    <a:cxn ang="0">
                      <a:pos x="54" y="77"/>
                    </a:cxn>
                    <a:cxn ang="0">
                      <a:pos x="59" y="65"/>
                    </a:cxn>
                    <a:cxn ang="0">
                      <a:pos x="62" y="45"/>
                    </a:cxn>
                    <a:cxn ang="0">
                      <a:pos x="69" y="28"/>
                    </a:cxn>
                    <a:cxn ang="0">
                      <a:pos x="73" y="46"/>
                    </a:cxn>
                  </a:cxnLst>
                  <a:rect l="0" t="0" r="r" b="b"/>
                  <a:pathLst>
                    <a:path w="73" h="143">
                      <a:moveTo>
                        <a:pt x="73" y="46"/>
                      </a:moveTo>
                      <a:lnTo>
                        <a:pt x="66" y="68"/>
                      </a:lnTo>
                      <a:lnTo>
                        <a:pt x="51" y="112"/>
                      </a:lnTo>
                      <a:lnTo>
                        <a:pt x="47" y="143"/>
                      </a:lnTo>
                      <a:lnTo>
                        <a:pt x="34" y="136"/>
                      </a:lnTo>
                      <a:lnTo>
                        <a:pt x="19" y="131"/>
                      </a:lnTo>
                      <a:lnTo>
                        <a:pt x="0" y="131"/>
                      </a:lnTo>
                      <a:lnTo>
                        <a:pt x="0" y="119"/>
                      </a:lnTo>
                      <a:lnTo>
                        <a:pt x="7" y="109"/>
                      </a:lnTo>
                      <a:lnTo>
                        <a:pt x="7" y="95"/>
                      </a:lnTo>
                      <a:lnTo>
                        <a:pt x="5" y="85"/>
                      </a:lnTo>
                      <a:lnTo>
                        <a:pt x="5" y="67"/>
                      </a:lnTo>
                      <a:lnTo>
                        <a:pt x="15" y="41"/>
                      </a:lnTo>
                      <a:lnTo>
                        <a:pt x="12" y="63"/>
                      </a:lnTo>
                      <a:lnTo>
                        <a:pt x="12" y="94"/>
                      </a:lnTo>
                      <a:lnTo>
                        <a:pt x="24" y="121"/>
                      </a:lnTo>
                      <a:lnTo>
                        <a:pt x="37" y="127"/>
                      </a:lnTo>
                      <a:lnTo>
                        <a:pt x="37" y="111"/>
                      </a:lnTo>
                      <a:lnTo>
                        <a:pt x="29" y="92"/>
                      </a:lnTo>
                      <a:lnTo>
                        <a:pt x="25" y="73"/>
                      </a:lnTo>
                      <a:lnTo>
                        <a:pt x="29" y="57"/>
                      </a:lnTo>
                      <a:lnTo>
                        <a:pt x="37" y="35"/>
                      </a:lnTo>
                      <a:lnTo>
                        <a:pt x="37" y="55"/>
                      </a:lnTo>
                      <a:lnTo>
                        <a:pt x="39" y="82"/>
                      </a:lnTo>
                      <a:lnTo>
                        <a:pt x="47" y="68"/>
                      </a:lnTo>
                      <a:lnTo>
                        <a:pt x="47" y="45"/>
                      </a:lnTo>
                      <a:lnTo>
                        <a:pt x="51" y="14"/>
                      </a:lnTo>
                      <a:lnTo>
                        <a:pt x="59" y="0"/>
                      </a:lnTo>
                      <a:lnTo>
                        <a:pt x="52" y="25"/>
                      </a:lnTo>
                      <a:lnTo>
                        <a:pt x="54" y="77"/>
                      </a:lnTo>
                      <a:lnTo>
                        <a:pt x="59" y="65"/>
                      </a:lnTo>
                      <a:lnTo>
                        <a:pt x="62" y="45"/>
                      </a:lnTo>
                      <a:lnTo>
                        <a:pt x="69" y="28"/>
                      </a:lnTo>
                      <a:lnTo>
                        <a:pt x="73" y="46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91" name="Freeform 67"/>
                <p:cNvSpPr>
                  <a:spLocks/>
                </p:cNvSpPr>
                <p:nvPr/>
              </p:nvSpPr>
              <p:spPr bwMode="auto">
                <a:xfrm>
                  <a:off x="3223" y="1758"/>
                  <a:ext cx="62" cy="149"/>
                </a:xfrm>
                <a:custGeom>
                  <a:avLst/>
                  <a:gdLst/>
                  <a:ahLst/>
                  <a:cxnLst>
                    <a:cxn ang="0">
                      <a:pos x="52" y="42"/>
                    </a:cxn>
                    <a:cxn ang="0">
                      <a:pos x="57" y="66"/>
                    </a:cxn>
                    <a:cxn ang="0">
                      <a:pos x="57" y="88"/>
                    </a:cxn>
                    <a:cxn ang="0">
                      <a:pos x="62" y="110"/>
                    </a:cxn>
                    <a:cxn ang="0">
                      <a:pos x="57" y="127"/>
                    </a:cxn>
                    <a:cxn ang="0">
                      <a:pos x="40" y="110"/>
                    </a:cxn>
                    <a:cxn ang="0">
                      <a:pos x="40" y="88"/>
                    </a:cxn>
                    <a:cxn ang="0">
                      <a:pos x="34" y="67"/>
                    </a:cxn>
                    <a:cxn ang="0">
                      <a:pos x="34" y="89"/>
                    </a:cxn>
                    <a:cxn ang="0">
                      <a:pos x="37" y="118"/>
                    </a:cxn>
                    <a:cxn ang="0">
                      <a:pos x="42" y="137"/>
                    </a:cxn>
                    <a:cxn ang="0">
                      <a:pos x="32" y="149"/>
                    </a:cxn>
                    <a:cxn ang="0">
                      <a:pos x="20" y="144"/>
                    </a:cxn>
                    <a:cxn ang="0">
                      <a:pos x="0" y="133"/>
                    </a:cxn>
                    <a:cxn ang="0">
                      <a:pos x="2" y="123"/>
                    </a:cxn>
                    <a:cxn ang="0">
                      <a:pos x="18" y="125"/>
                    </a:cxn>
                    <a:cxn ang="0">
                      <a:pos x="24" y="116"/>
                    </a:cxn>
                    <a:cxn ang="0">
                      <a:pos x="20" y="106"/>
                    </a:cxn>
                    <a:cxn ang="0">
                      <a:pos x="17" y="88"/>
                    </a:cxn>
                    <a:cxn ang="0">
                      <a:pos x="20" y="71"/>
                    </a:cxn>
                    <a:cxn ang="0">
                      <a:pos x="30" y="59"/>
                    </a:cxn>
                    <a:cxn ang="0">
                      <a:pos x="42" y="47"/>
                    </a:cxn>
                    <a:cxn ang="0">
                      <a:pos x="42" y="30"/>
                    </a:cxn>
                    <a:cxn ang="0">
                      <a:pos x="42" y="12"/>
                    </a:cxn>
                    <a:cxn ang="0">
                      <a:pos x="45" y="0"/>
                    </a:cxn>
                    <a:cxn ang="0">
                      <a:pos x="48" y="26"/>
                    </a:cxn>
                    <a:cxn ang="0">
                      <a:pos x="52" y="42"/>
                    </a:cxn>
                  </a:cxnLst>
                  <a:rect l="0" t="0" r="r" b="b"/>
                  <a:pathLst>
                    <a:path w="62" h="149">
                      <a:moveTo>
                        <a:pt x="52" y="42"/>
                      </a:moveTo>
                      <a:lnTo>
                        <a:pt x="57" y="66"/>
                      </a:lnTo>
                      <a:lnTo>
                        <a:pt x="57" y="88"/>
                      </a:lnTo>
                      <a:lnTo>
                        <a:pt x="62" y="110"/>
                      </a:lnTo>
                      <a:lnTo>
                        <a:pt x="57" y="127"/>
                      </a:lnTo>
                      <a:lnTo>
                        <a:pt x="40" y="110"/>
                      </a:lnTo>
                      <a:lnTo>
                        <a:pt x="40" y="88"/>
                      </a:lnTo>
                      <a:lnTo>
                        <a:pt x="34" y="67"/>
                      </a:lnTo>
                      <a:lnTo>
                        <a:pt x="34" y="89"/>
                      </a:lnTo>
                      <a:lnTo>
                        <a:pt x="37" y="118"/>
                      </a:lnTo>
                      <a:lnTo>
                        <a:pt x="42" y="137"/>
                      </a:lnTo>
                      <a:lnTo>
                        <a:pt x="32" y="149"/>
                      </a:lnTo>
                      <a:lnTo>
                        <a:pt x="20" y="144"/>
                      </a:lnTo>
                      <a:lnTo>
                        <a:pt x="0" y="133"/>
                      </a:lnTo>
                      <a:lnTo>
                        <a:pt x="2" y="123"/>
                      </a:lnTo>
                      <a:lnTo>
                        <a:pt x="18" y="125"/>
                      </a:lnTo>
                      <a:lnTo>
                        <a:pt x="24" y="116"/>
                      </a:lnTo>
                      <a:lnTo>
                        <a:pt x="20" y="106"/>
                      </a:lnTo>
                      <a:lnTo>
                        <a:pt x="17" y="88"/>
                      </a:lnTo>
                      <a:lnTo>
                        <a:pt x="20" y="71"/>
                      </a:lnTo>
                      <a:lnTo>
                        <a:pt x="30" y="59"/>
                      </a:lnTo>
                      <a:lnTo>
                        <a:pt x="42" y="47"/>
                      </a:lnTo>
                      <a:lnTo>
                        <a:pt x="42" y="30"/>
                      </a:lnTo>
                      <a:lnTo>
                        <a:pt x="42" y="12"/>
                      </a:lnTo>
                      <a:lnTo>
                        <a:pt x="45" y="0"/>
                      </a:lnTo>
                      <a:lnTo>
                        <a:pt x="48" y="26"/>
                      </a:lnTo>
                      <a:lnTo>
                        <a:pt x="52" y="42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92" name="Freeform 68"/>
                <p:cNvSpPr>
                  <a:spLocks/>
                </p:cNvSpPr>
                <p:nvPr/>
              </p:nvSpPr>
              <p:spPr bwMode="auto">
                <a:xfrm>
                  <a:off x="3210" y="1900"/>
                  <a:ext cx="37" cy="69"/>
                </a:xfrm>
                <a:custGeom>
                  <a:avLst/>
                  <a:gdLst/>
                  <a:ahLst/>
                  <a:cxnLst>
                    <a:cxn ang="0">
                      <a:pos x="19" y="3"/>
                    </a:cxn>
                    <a:cxn ang="0">
                      <a:pos x="37" y="10"/>
                    </a:cxn>
                    <a:cxn ang="0">
                      <a:pos x="30" y="23"/>
                    </a:cxn>
                    <a:cxn ang="0">
                      <a:pos x="16" y="23"/>
                    </a:cxn>
                    <a:cxn ang="0">
                      <a:pos x="6" y="29"/>
                    </a:cxn>
                    <a:cxn ang="0">
                      <a:pos x="18" y="39"/>
                    </a:cxn>
                    <a:cxn ang="0">
                      <a:pos x="28" y="39"/>
                    </a:cxn>
                    <a:cxn ang="0">
                      <a:pos x="28" y="57"/>
                    </a:cxn>
                    <a:cxn ang="0">
                      <a:pos x="30" y="69"/>
                    </a:cxn>
                    <a:cxn ang="0">
                      <a:pos x="18" y="69"/>
                    </a:cxn>
                    <a:cxn ang="0">
                      <a:pos x="8" y="62"/>
                    </a:cxn>
                    <a:cxn ang="0">
                      <a:pos x="18" y="62"/>
                    </a:cxn>
                    <a:cxn ang="0">
                      <a:pos x="19" y="49"/>
                    </a:cxn>
                    <a:cxn ang="0">
                      <a:pos x="3" y="45"/>
                    </a:cxn>
                    <a:cxn ang="0">
                      <a:pos x="0" y="34"/>
                    </a:cxn>
                    <a:cxn ang="0">
                      <a:pos x="0" y="20"/>
                    </a:cxn>
                    <a:cxn ang="0">
                      <a:pos x="13" y="13"/>
                    </a:cxn>
                    <a:cxn ang="0">
                      <a:pos x="8" y="0"/>
                    </a:cxn>
                    <a:cxn ang="0">
                      <a:pos x="19" y="3"/>
                    </a:cxn>
                  </a:cxnLst>
                  <a:rect l="0" t="0" r="r" b="b"/>
                  <a:pathLst>
                    <a:path w="37" h="69">
                      <a:moveTo>
                        <a:pt x="19" y="3"/>
                      </a:moveTo>
                      <a:lnTo>
                        <a:pt x="37" y="10"/>
                      </a:lnTo>
                      <a:lnTo>
                        <a:pt x="30" y="23"/>
                      </a:lnTo>
                      <a:lnTo>
                        <a:pt x="16" y="23"/>
                      </a:lnTo>
                      <a:lnTo>
                        <a:pt x="6" y="29"/>
                      </a:lnTo>
                      <a:lnTo>
                        <a:pt x="18" y="39"/>
                      </a:lnTo>
                      <a:lnTo>
                        <a:pt x="28" y="39"/>
                      </a:lnTo>
                      <a:lnTo>
                        <a:pt x="28" y="57"/>
                      </a:lnTo>
                      <a:lnTo>
                        <a:pt x="30" y="69"/>
                      </a:lnTo>
                      <a:lnTo>
                        <a:pt x="18" y="69"/>
                      </a:lnTo>
                      <a:lnTo>
                        <a:pt x="8" y="62"/>
                      </a:lnTo>
                      <a:lnTo>
                        <a:pt x="18" y="62"/>
                      </a:lnTo>
                      <a:lnTo>
                        <a:pt x="19" y="49"/>
                      </a:lnTo>
                      <a:lnTo>
                        <a:pt x="3" y="45"/>
                      </a:lnTo>
                      <a:lnTo>
                        <a:pt x="0" y="34"/>
                      </a:lnTo>
                      <a:lnTo>
                        <a:pt x="0" y="20"/>
                      </a:lnTo>
                      <a:lnTo>
                        <a:pt x="13" y="13"/>
                      </a:lnTo>
                      <a:lnTo>
                        <a:pt x="8" y="0"/>
                      </a:lnTo>
                      <a:lnTo>
                        <a:pt x="19" y="3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93" name="Freeform 69"/>
                <p:cNvSpPr>
                  <a:spLocks/>
                </p:cNvSpPr>
                <p:nvPr/>
              </p:nvSpPr>
              <p:spPr bwMode="auto">
                <a:xfrm>
                  <a:off x="3288" y="1800"/>
                  <a:ext cx="60" cy="78"/>
                </a:xfrm>
                <a:custGeom>
                  <a:avLst/>
                  <a:gdLst/>
                  <a:ahLst/>
                  <a:cxnLst>
                    <a:cxn ang="0">
                      <a:pos x="31" y="4"/>
                    </a:cxn>
                    <a:cxn ang="0">
                      <a:pos x="35" y="16"/>
                    </a:cxn>
                    <a:cxn ang="0">
                      <a:pos x="41" y="43"/>
                    </a:cxn>
                    <a:cxn ang="0">
                      <a:pos x="41" y="52"/>
                    </a:cxn>
                    <a:cxn ang="0">
                      <a:pos x="29" y="51"/>
                    </a:cxn>
                    <a:cxn ang="0">
                      <a:pos x="16" y="38"/>
                    </a:cxn>
                    <a:cxn ang="0">
                      <a:pos x="9" y="5"/>
                    </a:cxn>
                    <a:cxn ang="0">
                      <a:pos x="9" y="28"/>
                    </a:cxn>
                    <a:cxn ang="0">
                      <a:pos x="9" y="41"/>
                    </a:cxn>
                    <a:cxn ang="0">
                      <a:pos x="0" y="45"/>
                    </a:cxn>
                    <a:cxn ang="0">
                      <a:pos x="0" y="56"/>
                    </a:cxn>
                    <a:cxn ang="0">
                      <a:pos x="24" y="61"/>
                    </a:cxn>
                    <a:cxn ang="0">
                      <a:pos x="50" y="78"/>
                    </a:cxn>
                    <a:cxn ang="0">
                      <a:pos x="51" y="64"/>
                    </a:cxn>
                    <a:cxn ang="0">
                      <a:pos x="52" y="40"/>
                    </a:cxn>
                    <a:cxn ang="0">
                      <a:pos x="56" y="20"/>
                    </a:cxn>
                    <a:cxn ang="0">
                      <a:pos x="60" y="0"/>
                    </a:cxn>
                    <a:cxn ang="0">
                      <a:pos x="50" y="18"/>
                    </a:cxn>
                    <a:cxn ang="0">
                      <a:pos x="42" y="19"/>
                    </a:cxn>
                    <a:cxn ang="0">
                      <a:pos x="40" y="10"/>
                    </a:cxn>
                    <a:cxn ang="0">
                      <a:pos x="39" y="10"/>
                    </a:cxn>
                    <a:cxn ang="0">
                      <a:pos x="36" y="8"/>
                    </a:cxn>
                    <a:cxn ang="0">
                      <a:pos x="33" y="6"/>
                    </a:cxn>
                    <a:cxn ang="0">
                      <a:pos x="31" y="4"/>
                    </a:cxn>
                  </a:cxnLst>
                  <a:rect l="0" t="0" r="r" b="b"/>
                  <a:pathLst>
                    <a:path w="60" h="78">
                      <a:moveTo>
                        <a:pt x="31" y="4"/>
                      </a:moveTo>
                      <a:lnTo>
                        <a:pt x="35" y="16"/>
                      </a:lnTo>
                      <a:lnTo>
                        <a:pt x="41" y="43"/>
                      </a:lnTo>
                      <a:lnTo>
                        <a:pt x="41" y="52"/>
                      </a:lnTo>
                      <a:lnTo>
                        <a:pt x="29" y="51"/>
                      </a:lnTo>
                      <a:lnTo>
                        <a:pt x="16" y="38"/>
                      </a:lnTo>
                      <a:lnTo>
                        <a:pt x="9" y="5"/>
                      </a:lnTo>
                      <a:lnTo>
                        <a:pt x="9" y="28"/>
                      </a:lnTo>
                      <a:lnTo>
                        <a:pt x="9" y="41"/>
                      </a:lnTo>
                      <a:lnTo>
                        <a:pt x="0" y="45"/>
                      </a:lnTo>
                      <a:lnTo>
                        <a:pt x="0" y="56"/>
                      </a:lnTo>
                      <a:lnTo>
                        <a:pt x="24" y="61"/>
                      </a:lnTo>
                      <a:lnTo>
                        <a:pt x="50" y="78"/>
                      </a:lnTo>
                      <a:lnTo>
                        <a:pt x="51" y="64"/>
                      </a:lnTo>
                      <a:lnTo>
                        <a:pt x="52" y="40"/>
                      </a:lnTo>
                      <a:lnTo>
                        <a:pt x="56" y="20"/>
                      </a:lnTo>
                      <a:lnTo>
                        <a:pt x="60" y="0"/>
                      </a:lnTo>
                      <a:lnTo>
                        <a:pt x="50" y="18"/>
                      </a:lnTo>
                      <a:lnTo>
                        <a:pt x="42" y="19"/>
                      </a:lnTo>
                      <a:lnTo>
                        <a:pt x="40" y="10"/>
                      </a:lnTo>
                      <a:lnTo>
                        <a:pt x="39" y="10"/>
                      </a:lnTo>
                      <a:lnTo>
                        <a:pt x="36" y="8"/>
                      </a:lnTo>
                      <a:lnTo>
                        <a:pt x="33" y="6"/>
                      </a:lnTo>
                      <a:lnTo>
                        <a:pt x="31" y="4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94" name="Freeform 70"/>
                <p:cNvSpPr>
                  <a:spLocks/>
                </p:cNvSpPr>
                <p:nvPr/>
              </p:nvSpPr>
              <p:spPr bwMode="auto">
                <a:xfrm>
                  <a:off x="3344" y="1836"/>
                  <a:ext cx="40" cy="67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14"/>
                    </a:cxn>
                    <a:cxn ang="0">
                      <a:pos x="0" y="44"/>
                    </a:cxn>
                    <a:cxn ang="0">
                      <a:pos x="18" y="57"/>
                    </a:cxn>
                    <a:cxn ang="0">
                      <a:pos x="29" y="62"/>
                    </a:cxn>
                    <a:cxn ang="0">
                      <a:pos x="40" y="67"/>
                    </a:cxn>
                    <a:cxn ang="0">
                      <a:pos x="39" y="54"/>
                    </a:cxn>
                    <a:cxn ang="0">
                      <a:pos x="33" y="39"/>
                    </a:cxn>
                    <a:cxn ang="0">
                      <a:pos x="25" y="14"/>
                    </a:cxn>
                    <a:cxn ang="0">
                      <a:pos x="24" y="33"/>
                    </a:cxn>
                    <a:cxn ang="0">
                      <a:pos x="19" y="45"/>
                    </a:cxn>
                    <a:cxn ang="0">
                      <a:pos x="8" y="37"/>
                    </a:cxn>
                    <a:cxn ang="0">
                      <a:pos x="8" y="22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40" h="67">
                      <a:moveTo>
                        <a:pt x="3" y="0"/>
                      </a:moveTo>
                      <a:lnTo>
                        <a:pt x="0" y="14"/>
                      </a:lnTo>
                      <a:lnTo>
                        <a:pt x="0" y="44"/>
                      </a:lnTo>
                      <a:lnTo>
                        <a:pt x="18" y="57"/>
                      </a:lnTo>
                      <a:lnTo>
                        <a:pt x="29" y="62"/>
                      </a:lnTo>
                      <a:lnTo>
                        <a:pt x="40" y="67"/>
                      </a:lnTo>
                      <a:lnTo>
                        <a:pt x="39" y="54"/>
                      </a:lnTo>
                      <a:lnTo>
                        <a:pt x="33" y="39"/>
                      </a:lnTo>
                      <a:lnTo>
                        <a:pt x="25" y="14"/>
                      </a:lnTo>
                      <a:lnTo>
                        <a:pt x="24" y="33"/>
                      </a:lnTo>
                      <a:lnTo>
                        <a:pt x="19" y="45"/>
                      </a:lnTo>
                      <a:lnTo>
                        <a:pt x="8" y="37"/>
                      </a:lnTo>
                      <a:lnTo>
                        <a:pt x="8" y="22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95" name="Freeform 71"/>
                <p:cNvSpPr>
                  <a:spLocks/>
                </p:cNvSpPr>
                <p:nvPr/>
              </p:nvSpPr>
              <p:spPr bwMode="auto">
                <a:xfrm>
                  <a:off x="3383" y="1845"/>
                  <a:ext cx="36" cy="65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16" y="36"/>
                    </a:cxn>
                    <a:cxn ang="0">
                      <a:pos x="36" y="65"/>
                    </a:cxn>
                    <a:cxn ang="0">
                      <a:pos x="21" y="64"/>
                    </a:cxn>
                    <a:cxn ang="0">
                      <a:pos x="12" y="54"/>
                    </a:cxn>
                    <a:cxn ang="0">
                      <a:pos x="9" y="39"/>
                    </a:cxn>
                    <a:cxn ang="0">
                      <a:pos x="0" y="24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36" h="65">
                      <a:moveTo>
                        <a:pt x="4" y="0"/>
                      </a:moveTo>
                      <a:lnTo>
                        <a:pt x="16" y="36"/>
                      </a:lnTo>
                      <a:lnTo>
                        <a:pt x="36" y="65"/>
                      </a:lnTo>
                      <a:lnTo>
                        <a:pt x="21" y="64"/>
                      </a:lnTo>
                      <a:lnTo>
                        <a:pt x="12" y="54"/>
                      </a:lnTo>
                      <a:lnTo>
                        <a:pt x="9" y="39"/>
                      </a:lnTo>
                      <a:lnTo>
                        <a:pt x="0" y="2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96" name="Freeform 72"/>
                <p:cNvSpPr>
                  <a:spLocks/>
                </p:cNvSpPr>
                <p:nvPr/>
              </p:nvSpPr>
              <p:spPr bwMode="auto">
                <a:xfrm>
                  <a:off x="3162" y="1838"/>
                  <a:ext cx="20" cy="17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20" y="4"/>
                    </a:cxn>
                    <a:cxn ang="0">
                      <a:pos x="20" y="17"/>
                    </a:cxn>
                    <a:cxn ang="0">
                      <a:pos x="0" y="13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20" h="17">
                      <a:moveTo>
                        <a:pt x="4" y="0"/>
                      </a:moveTo>
                      <a:lnTo>
                        <a:pt x="20" y="4"/>
                      </a:lnTo>
                      <a:lnTo>
                        <a:pt x="20" y="17"/>
                      </a:lnTo>
                      <a:lnTo>
                        <a:pt x="0" y="1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CC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97" name="Freeform 73"/>
                <p:cNvSpPr>
                  <a:spLocks/>
                </p:cNvSpPr>
                <p:nvPr/>
              </p:nvSpPr>
              <p:spPr bwMode="auto">
                <a:xfrm>
                  <a:off x="3146" y="1859"/>
                  <a:ext cx="33" cy="32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33" y="8"/>
                    </a:cxn>
                    <a:cxn ang="0">
                      <a:pos x="30" y="20"/>
                    </a:cxn>
                    <a:cxn ang="0">
                      <a:pos x="14" y="32"/>
                    </a:cxn>
                    <a:cxn ang="0">
                      <a:pos x="4" y="29"/>
                    </a:cxn>
                    <a:cxn ang="0">
                      <a:pos x="0" y="7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33" h="32">
                      <a:moveTo>
                        <a:pt x="13" y="0"/>
                      </a:moveTo>
                      <a:lnTo>
                        <a:pt x="33" y="8"/>
                      </a:lnTo>
                      <a:lnTo>
                        <a:pt x="30" y="20"/>
                      </a:lnTo>
                      <a:lnTo>
                        <a:pt x="14" y="32"/>
                      </a:lnTo>
                      <a:lnTo>
                        <a:pt x="4" y="29"/>
                      </a:lnTo>
                      <a:lnTo>
                        <a:pt x="0" y="7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CC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98" name="Freeform 74"/>
                <p:cNvSpPr>
                  <a:spLocks/>
                </p:cNvSpPr>
                <p:nvPr/>
              </p:nvSpPr>
              <p:spPr bwMode="auto">
                <a:xfrm>
                  <a:off x="3122" y="1851"/>
                  <a:ext cx="16" cy="31"/>
                </a:xfrm>
                <a:custGeom>
                  <a:avLst/>
                  <a:gdLst/>
                  <a:ahLst/>
                  <a:cxnLst>
                    <a:cxn ang="0">
                      <a:pos x="16" y="23"/>
                    </a:cxn>
                    <a:cxn ang="0">
                      <a:pos x="8" y="31"/>
                    </a:cxn>
                    <a:cxn ang="0">
                      <a:pos x="0" y="23"/>
                    </a:cxn>
                    <a:cxn ang="0">
                      <a:pos x="8" y="10"/>
                    </a:cxn>
                    <a:cxn ang="0">
                      <a:pos x="13" y="0"/>
                    </a:cxn>
                    <a:cxn ang="0">
                      <a:pos x="16" y="7"/>
                    </a:cxn>
                    <a:cxn ang="0">
                      <a:pos x="16" y="23"/>
                    </a:cxn>
                  </a:cxnLst>
                  <a:rect l="0" t="0" r="r" b="b"/>
                  <a:pathLst>
                    <a:path w="16" h="31">
                      <a:moveTo>
                        <a:pt x="16" y="23"/>
                      </a:moveTo>
                      <a:lnTo>
                        <a:pt x="8" y="31"/>
                      </a:lnTo>
                      <a:lnTo>
                        <a:pt x="0" y="23"/>
                      </a:lnTo>
                      <a:lnTo>
                        <a:pt x="8" y="10"/>
                      </a:lnTo>
                      <a:lnTo>
                        <a:pt x="13" y="0"/>
                      </a:lnTo>
                      <a:lnTo>
                        <a:pt x="16" y="7"/>
                      </a:lnTo>
                      <a:lnTo>
                        <a:pt x="16" y="23"/>
                      </a:lnTo>
                      <a:close/>
                    </a:path>
                  </a:pathLst>
                </a:custGeom>
                <a:solidFill>
                  <a:srgbClr val="CC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99" name="Freeform 75"/>
                <p:cNvSpPr>
                  <a:spLocks/>
                </p:cNvSpPr>
                <p:nvPr/>
              </p:nvSpPr>
              <p:spPr bwMode="auto">
                <a:xfrm>
                  <a:off x="3112" y="1829"/>
                  <a:ext cx="18" cy="38"/>
                </a:xfrm>
                <a:custGeom>
                  <a:avLst/>
                  <a:gdLst/>
                  <a:ahLst/>
                  <a:cxnLst>
                    <a:cxn ang="0">
                      <a:pos x="18" y="13"/>
                    </a:cxn>
                    <a:cxn ang="0">
                      <a:pos x="15" y="0"/>
                    </a:cxn>
                    <a:cxn ang="0">
                      <a:pos x="3" y="7"/>
                    </a:cxn>
                    <a:cxn ang="0">
                      <a:pos x="0" y="15"/>
                    </a:cxn>
                    <a:cxn ang="0">
                      <a:pos x="0" y="29"/>
                    </a:cxn>
                    <a:cxn ang="0">
                      <a:pos x="6" y="38"/>
                    </a:cxn>
                    <a:cxn ang="0">
                      <a:pos x="18" y="13"/>
                    </a:cxn>
                  </a:cxnLst>
                  <a:rect l="0" t="0" r="r" b="b"/>
                  <a:pathLst>
                    <a:path w="18" h="38">
                      <a:moveTo>
                        <a:pt x="18" y="13"/>
                      </a:moveTo>
                      <a:lnTo>
                        <a:pt x="15" y="0"/>
                      </a:lnTo>
                      <a:lnTo>
                        <a:pt x="3" y="7"/>
                      </a:lnTo>
                      <a:lnTo>
                        <a:pt x="0" y="15"/>
                      </a:lnTo>
                      <a:lnTo>
                        <a:pt x="0" y="29"/>
                      </a:lnTo>
                      <a:lnTo>
                        <a:pt x="6" y="38"/>
                      </a:lnTo>
                      <a:lnTo>
                        <a:pt x="18" y="13"/>
                      </a:lnTo>
                      <a:close/>
                    </a:path>
                  </a:pathLst>
                </a:custGeom>
                <a:solidFill>
                  <a:srgbClr val="CC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0" name="Freeform 76"/>
                <p:cNvSpPr>
                  <a:spLocks/>
                </p:cNvSpPr>
                <p:nvPr/>
              </p:nvSpPr>
              <p:spPr bwMode="auto">
                <a:xfrm>
                  <a:off x="3204" y="1957"/>
                  <a:ext cx="53" cy="51"/>
                </a:xfrm>
                <a:custGeom>
                  <a:avLst/>
                  <a:gdLst/>
                  <a:ahLst/>
                  <a:cxnLst>
                    <a:cxn ang="0">
                      <a:pos x="15" y="14"/>
                    </a:cxn>
                    <a:cxn ang="0">
                      <a:pos x="22" y="19"/>
                    </a:cxn>
                    <a:cxn ang="0">
                      <a:pos x="37" y="15"/>
                    </a:cxn>
                    <a:cxn ang="0">
                      <a:pos x="48" y="30"/>
                    </a:cxn>
                    <a:cxn ang="0">
                      <a:pos x="53" y="39"/>
                    </a:cxn>
                    <a:cxn ang="0">
                      <a:pos x="53" y="50"/>
                    </a:cxn>
                    <a:cxn ang="0">
                      <a:pos x="43" y="50"/>
                    </a:cxn>
                    <a:cxn ang="0">
                      <a:pos x="43" y="36"/>
                    </a:cxn>
                    <a:cxn ang="0">
                      <a:pos x="30" y="32"/>
                    </a:cxn>
                    <a:cxn ang="0">
                      <a:pos x="36" y="44"/>
                    </a:cxn>
                    <a:cxn ang="0">
                      <a:pos x="36" y="51"/>
                    </a:cxn>
                    <a:cxn ang="0">
                      <a:pos x="28" y="51"/>
                    </a:cxn>
                    <a:cxn ang="0">
                      <a:pos x="21" y="49"/>
                    </a:cxn>
                    <a:cxn ang="0">
                      <a:pos x="19" y="36"/>
                    </a:cxn>
                    <a:cxn ang="0">
                      <a:pos x="8" y="35"/>
                    </a:cxn>
                    <a:cxn ang="0">
                      <a:pos x="0" y="20"/>
                    </a:cxn>
                    <a:cxn ang="0">
                      <a:pos x="0" y="0"/>
                    </a:cxn>
                    <a:cxn ang="0">
                      <a:pos x="10" y="0"/>
                    </a:cxn>
                    <a:cxn ang="0">
                      <a:pos x="21" y="6"/>
                    </a:cxn>
                    <a:cxn ang="0">
                      <a:pos x="19" y="7"/>
                    </a:cxn>
                    <a:cxn ang="0">
                      <a:pos x="17" y="8"/>
                    </a:cxn>
                    <a:cxn ang="0">
                      <a:pos x="15" y="11"/>
                    </a:cxn>
                    <a:cxn ang="0">
                      <a:pos x="15" y="14"/>
                    </a:cxn>
                  </a:cxnLst>
                  <a:rect l="0" t="0" r="r" b="b"/>
                  <a:pathLst>
                    <a:path w="53" h="51">
                      <a:moveTo>
                        <a:pt x="15" y="14"/>
                      </a:moveTo>
                      <a:lnTo>
                        <a:pt x="22" y="19"/>
                      </a:lnTo>
                      <a:lnTo>
                        <a:pt x="37" y="15"/>
                      </a:lnTo>
                      <a:lnTo>
                        <a:pt x="48" y="30"/>
                      </a:lnTo>
                      <a:lnTo>
                        <a:pt x="53" y="39"/>
                      </a:lnTo>
                      <a:lnTo>
                        <a:pt x="53" y="50"/>
                      </a:lnTo>
                      <a:lnTo>
                        <a:pt x="43" y="50"/>
                      </a:lnTo>
                      <a:lnTo>
                        <a:pt x="43" y="36"/>
                      </a:lnTo>
                      <a:lnTo>
                        <a:pt x="30" y="32"/>
                      </a:lnTo>
                      <a:lnTo>
                        <a:pt x="36" y="44"/>
                      </a:lnTo>
                      <a:lnTo>
                        <a:pt x="36" y="51"/>
                      </a:lnTo>
                      <a:lnTo>
                        <a:pt x="28" y="51"/>
                      </a:lnTo>
                      <a:lnTo>
                        <a:pt x="21" y="49"/>
                      </a:lnTo>
                      <a:lnTo>
                        <a:pt x="19" y="36"/>
                      </a:lnTo>
                      <a:lnTo>
                        <a:pt x="8" y="35"/>
                      </a:lnTo>
                      <a:lnTo>
                        <a:pt x="0" y="20"/>
                      </a:ln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21" y="6"/>
                      </a:lnTo>
                      <a:lnTo>
                        <a:pt x="19" y="7"/>
                      </a:lnTo>
                      <a:lnTo>
                        <a:pt x="17" y="8"/>
                      </a:lnTo>
                      <a:lnTo>
                        <a:pt x="15" y="11"/>
                      </a:lnTo>
                      <a:lnTo>
                        <a:pt x="15" y="14"/>
                      </a:lnTo>
                      <a:close/>
                    </a:path>
                  </a:pathLst>
                </a:custGeom>
                <a:solidFill>
                  <a:srgbClr val="CC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1" name="Freeform 77"/>
                <p:cNvSpPr>
                  <a:spLocks/>
                </p:cNvSpPr>
                <p:nvPr/>
              </p:nvSpPr>
              <p:spPr bwMode="auto">
                <a:xfrm>
                  <a:off x="3324" y="1874"/>
                  <a:ext cx="42" cy="56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41" y="21"/>
                    </a:cxn>
                    <a:cxn ang="0">
                      <a:pos x="42" y="35"/>
                    </a:cxn>
                    <a:cxn ang="0">
                      <a:pos x="32" y="56"/>
                    </a:cxn>
                    <a:cxn ang="0">
                      <a:pos x="24" y="50"/>
                    </a:cxn>
                    <a:cxn ang="0">
                      <a:pos x="14" y="38"/>
                    </a:cxn>
                    <a:cxn ang="0">
                      <a:pos x="6" y="25"/>
                    </a:cxn>
                    <a:cxn ang="0">
                      <a:pos x="0" y="15"/>
                    </a:cxn>
                    <a:cxn ang="0">
                      <a:pos x="1" y="13"/>
                    </a:cxn>
                    <a:cxn ang="0">
                      <a:pos x="3" y="7"/>
                    </a:cxn>
                    <a:cxn ang="0">
                      <a:pos x="4" y="2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42" h="56">
                      <a:moveTo>
                        <a:pt x="3" y="0"/>
                      </a:moveTo>
                      <a:lnTo>
                        <a:pt x="41" y="21"/>
                      </a:lnTo>
                      <a:lnTo>
                        <a:pt x="42" y="35"/>
                      </a:lnTo>
                      <a:lnTo>
                        <a:pt x="32" y="56"/>
                      </a:lnTo>
                      <a:lnTo>
                        <a:pt x="24" y="50"/>
                      </a:lnTo>
                      <a:lnTo>
                        <a:pt x="14" y="38"/>
                      </a:lnTo>
                      <a:lnTo>
                        <a:pt x="6" y="25"/>
                      </a:lnTo>
                      <a:lnTo>
                        <a:pt x="0" y="15"/>
                      </a:lnTo>
                      <a:lnTo>
                        <a:pt x="1" y="13"/>
                      </a:lnTo>
                      <a:lnTo>
                        <a:pt x="3" y="7"/>
                      </a:lnTo>
                      <a:lnTo>
                        <a:pt x="4" y="2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auto">
                <a:xfrm>
                  <a:off x="3305" y="1910"/>
                  <a:ext cx="79" cy="91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26" y="9"/>
                    </a:cxn>
                    <a:cxn ang="0">
                      <a:pos x="44" y="26"/>
                    </a:cxn>
                    <a:cxn ang="0">
                      <a:pos x="38" y="33"/>
                    </a:cxn>
                    <a:cxn ang="0">
                      <a:pos x="28" y="33"/>
                    </a:cxn>
                    <a:cxn ang="0">
                      <a:pos x="8" y="27"/>
                    </a:cxn>
                    <a:cxn ang="0">
                      <a:pos x="10" y="37"/>
                    </a:cxn>
                    <a:cxn ang="0">
                      <a:pos x="21" y="40"/>
                    </a:cxn>
                    <a:cxn ang="0">
                      <a:pos x="38" y="41"/>
                    </a:cxn>
                    <a:cxn ang="0">
                      <a:pos x="43" y="56"/>
                    </a:cxn>
                    <a:cxn ang="0">
                      <a:pos x="56" y="63"/>
                    </a:cxn>
                    <a:cxn ang="0">
                      <a:pos x="75" y="70"/>
                    </a:cxn>
                    <a:cxn ang="0">
                      <a:pos x="79" y="82"/>
                    </a:cxn>
                    <a:cxn ang="0">
                      <a:pos x="75" y="91"/>
                    </a:cxn>
                    <a:cxn ang="0">
                      <a:pos x="68" y="83"/>
                    </a:cxn>
                    <a:cxn ang="0">
                      <a:pos x="64" y="82"/>
                    </a:cxn>
                    <a:cxn ang="0">
                      <a:pos x="62" y="85"/>
                    </a:cxn>
                    <a:cxn ang="0">
                      <a:pos x="61" y="89"/>
                    </a:cxn>
                    <a:cxn ang="0">
                      <a:pos x="61" y="91"/>
                    </a:cxn>
                    <a:cxn ang="0">
                      <a:pos x="53" y="91"/>
                    </a:cxn>
                    <a:cxn ang="0">
                      <a:pos x="46" y="83"/>
                    </a:cxn>
                    <a:cxn ang="0">
                      <a:pos x="44" y="73"/>
                    </a:cxn>
                    <a:cxn ang="0">
                      <a:pos x="35" y="73"/>
                    </a:cxn>
                    <a:cxn ang="0">
                      <a:pos x="39" y="87"/>
                    </a:cxn>
                    <a:cxn ang="0">
                      <a:pos x="28" y="87"/>
                    </a:cxn>
                    <a:cxn ang="0">
                      <a:pos x="19" y="72"/>
                    </a:cxn>
                    <a:cxn ang="0">
                      <a:pos x="13" y="66"/>
                    </a:cxn>
                    <a:cxn ang="0">
                      <a:pos x="28" y="62"/>
                    </a:cxn>
                    <a:cxn ang="0">
                      <a:pos x="28" y="51"/>
                    </a:cxn>
                    <a:cxn ang="0">
                      <a:pos x="13" y="49"/>
                    </a:cxn>
                    <a:cxn ang="0">
                      <a:pos x="0" y="41"/>
                    </a:cxn>
                    <a:cxn ang="0">
                      <a:pos x="0" y="23"/>
                    </a:cxn>
                    <a:cxn ang="0">
                      <a:pos x="7" y="12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79" h="91">
                      <a:moveTo>
                        <a:pt x="13" y="0"/>
                      </a:moveTo>
                      <a:lnTo>
                        <a:pt x="26" y="9"/>
                      </a:lnTo>
                      <a:lnTo>
                        <a:pt x="44" y="26"/>
                      </a:lnTo>
                      <a:lnTo>
                        <a:pt x="38" y="33"/>
                      </a:lnTo>
                      <a:lnTo>
                        <a:pt x="28" y="33"/>
                      </a:lnTo>
                      <a:lnTo>
                        <a:pt x="8" y="27"/>
                      </a:lnTo>
                      <a:lnTo>
                        <a:pt x="10" y="37"/>
                      </a:lnTo>
                      <a:lnTo>
                        <a:pt x="21" y="40"/>
                      </a:lnTo>
                      <a:lnTo>
                        <a:pt x="38" y="41"/>
                      </a:lnTo>
                      <a:lnTo>
                        <a:pt x="43" y="56"/>
                      </a:lnTo>
                      <a:lnTo>
                        <a:pt x="56" y="63"/>
                      </a:lnTo>
                      <a:lnTo>
                        <a:pt x="75" y="70"/>
                      </a:lnTo>
                      <a:lnTo>
                        <a:pt x="79" y="82"/>
                      </a:lnTo>
                      <a:lnTo>
                        <a:pt x="75" y="91"/>
                      </a:lnTo>
                      <a:lnTo>
                        <a:pt x="68" y="83"/>
                      </a:lnTo>
                      <a:lnTo>
                        <a:pt x="64" y="82"/>
                      </a:lnTo>
                      <a:lnTo>
                        <a:pt x="62" y="85"/>
                      </a:lnTo>
                      <a:lnTo>
                        <a:pt x="61" y="89"/>
                      </a:lnTo>
                      <a:lnTo>
                        <a:pt x="61" y="91"/>
                      </a:lnTo>
                      <a:lnTo>
                        <a:pt x="53" y="91"/>
                      </a:lnTo>
                      <a:lnTo>
                        <a:pt x="46" y="83"/>
                      </a:lnTo>
                      <a:lnTo>
                        <a:pt x="44" y="73"/>
                      </a:lnTo>
                      <a:lnTo>
                        <a:pt x="35" y="73"/>
                      </a:lnTo>
                      <a:lnTo>
                        <a:pt x="39" y="87"/>
                      </a:lnTo>
                      <a:lnTo>
                        <a:pt x="28" y="87"/>
                      </a:lnTo>
                      <a:lnTo>
                        <a:pt x="19" y="72"/>
                      </a:lnTo>
                      <a:lnTo>
                        <a:pt x="13" y="66"/>
                      </a:lnTo>
                      <a:lnTo>
                        <a:pt x="28" y="62"/>
                      </a:lnTo>
                      <a:lnTo>
                        <a:pt x="28" y="51"/>
                      </a:lnTo>
                      <a:lnTo>
                        <a:pt x="13" y="49"/>
                      </a:lnTo>
                      <a:lnTo>
                        <a:pt x="0" y="41"/>
                      </a:lnTo>
                      <a:lnTo>
                        <a:pt x="0" y="23"/>
                      </a:lnTo>
                      <a:lnTo>
                        <a:pt x="7" y="12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auto">
                <a:xfrm>
                  <a:off x="3485" y="1657"/>
                  <a:ext cx="10" cy="24"/>
                </a:xfrm>
                <a:custGeom>
                  <a:avLst/>
                  <a:gdLst/>
                  <a:ahLst/>
                  <a:cxnLst>
                    <a:cxn ang="0">
                      <a:pos x="10" y="18"/>
                    </a:cxn>
                    <a:cxn ang="0">
                      <a:pos x="7" y="10"/>
                    </a:cxn>
                    <a:cxn ang="0">
                      <a:pos x="5" y="0"/>
                    </a:cxn>
                    <a:cxn ang="0">
                      <a:pos x="0" y="2"/>
                    </a:cxn>
                    <a:cxn ang="0">
                      <a:pos x="0" y="11"/>
                    </a:cxn>
                    <a:cxn ang="0">
                      <a:pos x="2" y="24"/>
                    </a:cxn>
                    <a:cxn ang="0">
                      <a:pos x="10" y="18"/>
                    </a:cxn>
                  </a:cxnLst>
                  <a:rect l="0" t="0" r="r" b="b"/>
                  <a:pathLst>
                    <a:path w="10" h="24">
                      <a:moveTo>
                        <a:pt x="10" y="18"/>
                      </a:moveTo>
                      <a:lnTo>
                        <a:pt x="7" y="1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0" y="11"/>
                      </a:lnTo>
                      <a:lnTo>
                        <a:pt x="2" y="24"/>
                      </a:lnTo>
                      <a:lnTo>
                        <a:pt x="10" y="18"/>
                      </a:lnTo>
                      <a:close/>
                    </a:path>
                  </a:pathLst>
                </a:custGeom>
                <a:solidFill>
                  <a:srgbClr val="CC66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4" name="Freeform 80"/>
                <p:cNvSpPr>
                  <a:spLocks/>
                </p:cNvSpPr>
                <p:nvPr/>
              </p:nvSpPr>
              <p:spPr bwMode="auto">
                <a:xfrm>
                  <a:off x="3493" y="1649"/>
                  <a:ext cx="20" cy="22"/>
                </a:xfrm>
                <a:custGeom>
                  <a:avLst/>
                  <a:gdLst/>
                  <a:ahLst/>
                  <a:cxnLst>
                    <a:cxn ang="0">
                      <a:pos x="20" y="16"/>
                    </a:cxn>
                    <a:cxn ang="0">
                      <a:pos x="18" y="4"/>
                    </a:cxn>
                    <a:cxn ang="0">
                      <a:pos x="14" y="0"/>
                    </a:cxn>
                    <a:cxn ang="0">
                      <a:pos x="6" y="0"/>
                    </a:cxn>
                    <a:cxn ang="0">
                      <a:pos x="0" y="4"/>
                    </a:cxn>
                    <a:cxn ang="0">
                      <a:pos x="8" y="6"/>
                    </a:cxn>
                    <a:cxn ang="0">
                      <a:pos x="2" y="12"/>
                    </a:cxn>
                    <a:cxn ang="0">
                      <a:pos x="10" y="13"/>
                    </a:cxn>
                    <a:cxn ang="0">
                      <a:pos x="10" y="17"/>
                    </a:cxn>
                    <a:cxn ang="0">
                      <a:pos x="6" y="18"/>
                    </a:cxn>
                    <a:cxn ang="0">
                      <a:pos x="11" y="22"/>
                    </a:cxn>
                    <a:cxn ang="0">
                      <a:pos x="17" y="22"/>
                    </a:cxn>
                    <a:cxn ang="0">
                      <a:pos x="20" y="16"/>
                    </a:cxn>
                  </a:cxnLst>
                  <a:rect l="0" t="0" r="r" b="b"/>
                  <a:pathLst>
                    <a:path w="20" h="22">
                      <a:moveTo>
                        <a:pt x="20" y="16"/>
                      </a:moveTo>
                      <a:lnTo>
                        <a:pt x="18" y="4"/>
                      </a:lnTo>
                      <a:lnTo>
                        <a:pt x="14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8" y="6"/>
                      </a:lnTo>
                      <a:lnTo>
                        <a:pt x="2" y="12"/>
                      </a:lnTo>
                      <a:lnTo>
                        <a:pt x="10" y="13"/>
                      </a:lnTo>
                      <a:lnTo>
                        <a:pt x="10" y="17"/>
                      </a:lnTo>
                      <a:lnTo>
                        <a:pt x="6" y="18"/>
                      </a:lnTo>
                      <a:lnTo>
                        <a:pt x="11" y="22"/>
                      </a:lnTo>
                      <a:lnTo>
                        <a:pt x="17" y="22"/>
                      </a:lnTo>
                      <a:lnTo>
                        <a:pt x="20" y="16"/>
                      </a:lnTo>
                      <a:close/>
                    </a:path>
                  </a:pathLst>
                </a:custGeom>
                <a:solidFill>
                  <a:srgbClr val="EDC9A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5" name="Freeform 81"/>
                <p:cNvSpPr>
                  <a:spLocks/>
                </p:cNvSpPr>
                <p:nvPr/>
              </p:nvSpPr>
              <p:spPr bwMode="auto">
                <a:xfrm>
                  <a:off x="3601" y="1649"/>
                  <a:ext cx="17" cy="23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4" y="0"/>
                    </a:cxn>
                    <a:cxn ang="0">
                      <a:pos x="17" y="6"/>
                    </a:cxn>
                    <a:cxn ang="0">
                      <a:pos x="12" y="6"/>
                    </a:cxn>
                    <a:cxn ang="0">
                      <a:pos x="14" y="14"/>
                    </a:cxn>
                    <a:cxn ang="0">
                      <a:pos x="13" y="19"/>
                    </a:cxn>
                    <a:cxn ang="0">
                      <a:pos x="8" y="18"/>
                    </a:cxn>
                    <a:cxn ang="0">
                      <a:pos x="5" y="23"/>
                    </a:cxn>
                    <a:cxn ang="0">
                      <a:pos x="0" y="21"/>
                    </a:cxn>
                    <a:cxn ang="0">
                      <a:pos x="0" y="14"/>
                    </a:cxn>
                    <a:cxn ang="0">
                      <a:pos x="3" y="6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7" h="23">
                      <a:moveTo>
                        <a:pt x="9" y="0"/>
                      </a:moveTo>
                      <a:lnTo>
                        <a:pt x="14" y="0"/>
                      </a:lnTo>
                      <a:lnTo>
                        <a:pt x="17" y="6"/>
                      </a:lnTo>
                      <a:lnTo>
                        <a:pt x="12" y="6"/>
                      </a:lnTo>
                      <a:lnTo>
                        <a:pt x="14" y="14"/>
                      </a:lnTo>
                      <a:lnTo>
                        <a:pt x="13" y="19"/>
                      </a:lnTo>
                      <a:lnTo>
                        <a:pt x="8" y="18"/>
                      </a:lnTo>
                      <a:lnTo>
                        <a:pt x="5" y="23"/>
                      </a:lnTo>
                      <a:lnTo>
                        <a:pt x="0" y="21"/>
                      </a:lnTo>
                      <a:lnTo>
                        <a:pt x="0" y="14"/>
                      </a:lnTo>
                      <a:lnTo>
                        <a:pt x="3" y="6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EDC9A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auto">
                <a:xfrm>
                  <a:off x="3562" y="1671"/>
                  <a:ext cx="26" cy="24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5" y="4"/>
                    </a:cxn>
                    <a:cxn ang="0">
                      <a:pos x="0" y="11"/>
                    </a:cxn>
                    <a:cxn ang="0">
                      <a:pos x="8" y="9"/>
                    </a:cxn>
                    <a:cxn ang="0">
                      <a:pos x="9" y="13"/>
                    </a:cxn>
                    <a:cxn ang="0">
                      <a:pos x="5" y="18"/>
                    </a:cxn>
                    <a:cxn ang="0">
                      <a:pos x="5" y="23"/>
                    </a:cxn>
                    <a:cxn ang="0">
                      <a:pos x="9" y="24"/>
                    </a:cxn>
                    <a:cxn ang="0">
                      <a:pos x="13" y="20"/>
                    </a:cxn>
                    <a:cxn ang="0">
                      <a:pos x="13" y="14"/>
                    </a:cxn>
                    <a:cxn ang="0">
                      <a:pos x="13" y="7"/>
                    </a:cxn>
                    <a:cxn ang="0">
                      <a:pos x="23" y="16"/>
                    </a:cxn>
                    <a:cxn ang="0">
                      <a:pos x="26" y="10"/>
                    </a:cxn>
                    <a:cxn ang="0">
                      <a:pos x="24" y="7"/>
                    </a:cxn>
                    <a:cxn ang="0">
                      <a:pos x="20" y="2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26" h="24">
                      <a:moveTo>
                        <a:pt x="11" y="0"/>
                      </a:moveTo>
                      <a:lnTo>
                        <a:pt x="5" y="4"/>
                      </a:lnTo>
                      <a:lnTo>
                        <a:pt x="0" y="11"/>
                      </a:lnTo>
                      <a:lnTo>
                        <a:pt x="8" y="9"/>
                      </a:lnTo>
                      <a:lnTo>
                        <a:pt x="9" y="13"/>
                      </a:lnTo>
                      <a:lnTo>
                        <a:pt x="5" y="18"/>
                      </a:lnTo>
                      <a:lnTo>
                        <a:pt x="5" y="23"/>
                      </a:lnTo>
                      <a:lnTo>
                        <a:pt x="9" y="24"/>
                      </a:lnTo>
                      <a:lnTo>
                        <a:pt x="13" y="20"/>
                      </a:lnTo>
                      <a:lnTo>
                        <a:pt x="13" y="14"/>
                      </a:lnTo>
                      <a:lnTo>
                        <a:pt x="13" y="7"/>
                      </a:lnTo>
                      <a:lnTo>
                        <a:pt x="23" y="16"/>
                      </a:lnTo>
                      <a:lnTo>
                        <a:pt x="26" y="10"/>
                      </a:lnTo>
                      <a:lnTo>
                        <a:pt x="24" y="7"/>
                      </a:lnTo>
                      <a:lnTo>
                        <a:pt x="20" y="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8938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auto">
                <a:xfrm>
                  <a:off x="3569" y="1709"/>
                  <a:ext cx="39" cy="16"/>
                </a:xfrm>
                <a:custGeom>
                  <a:avLst/>
                  <a:gdLst/>
                  <a:ahLst/>
                  <a:cxnLst>
                    <a:cxn ang="0">
                      <a:pos x="2" y="15"/>
                    </a:cxn>
                    <a:cxn ang="0">
                      <a:pos x="0" y="11"/>
                    </a:cxn>
                    <a:cxn ang="0">
                      <a:pos x="0" y="5"/>
                    </a:cxn>
                    <a:cxn ang="0">
                      <a:pos x="1" y="0"/>
                    </a:cxn>
                    <a:cxn ang="0">
                      <a:pos x="4" y="5"/>
                    </a:cxn>
                    <a:cxn ang="0">
                      <a:pos x="7" y="13"/>
                    </a:cxn>
                    <a:cxn ang="0">
                      <a:pos x="13" y="12"/>
                    </a:cxn>
                    <a:cxn ang="0">
                      <a:pos x="17" y="10"/>
                    </a:cxn>
                    <a:cxn ang="0">
                      <a:pos x="23" y="10"/>
                    </a:cxn>
                    <a:cxn ang="0">
                      <a:pos x="29" y="10"/>
                    </a:cxn>
                    <a:cxn ang="0">
                      <a:pos x="28" y="1"/>
                    </a:cxn>
                    <a:cxn ang="0">
                      <a:pos x="35" y="4"/>
                    </a:cxn>
                    <a:cxn ang="0">
                      <a:pos x="39" y="11"/>
                    </a:cxn>
                    <a:cxn ang="0">
                      <a:pos x="39" y="16"/>
                    </a:cxn>
                    <a:cxn ang="0">
                      <a:pos x="35" y="15"/>
                    </a:cxn>
                    <a:cxn ang="0">
                      <a:pos x="27" y="15"/>
                    </a:cxn>
                    <a:cxn ang="0">
                      <a:pos x="18" y="15"/>
                    </a:cxn>
                    <a:cxn ang="0">
                      <a:pos x="8" y="16"/>
                    </a:cxn>
                    <a:cxn ang="0">
                      <a:pos x="2" y="15"/>
                    </a:cxn>
                  </a:cxnLst>
                  <a:rect l="0" t="0" r="r" b="b"/>
                  <a:pathLst>
                    <a:path w="39" h="16">
                      <a:moveTo>
                        <a:pt x="2" y="15"/>
                      </a:moveTo>
                      <a:lnTo>
                        <a:pt x="0" y="11"/>
                      </a:lnTo>
                      <a:lnTo>
                        <a:pt x="0" y="5"/>
                      </a:lnTo>
                      <a:lnTo>
                        <a:pt x="1" y="0"/>
                      </a:lnTo>
                      <a:lnTo>
                        <a:pt x="4" y="5"/>
                      </a:lnTo>
                      <a:lnTo>
                        <a:pt x="7" y="13"/>
                      </a:lnTo>
                      <a:lnTo>
                        <a:pt x="13" y="12"/>
                      </a:lnTo>
                      <a:lnTo>
                        <a:pt x="17" y="10"/>
                      </a:lnTo>
                      <a:lnTo>
                        <a:pt x="23" y="10"/>
                      </a:lnTo>
                      <a:lnTo>
                        <a:pt x="29" y="10"/>
                      </a:lnTo>
                      <a:lnTo>
                        <a:pt x="28" y="1"/>
                      </a:lnTo>
                      <a:lnTo>
                        <a:pt x="35" y="4"/>
                      </a:lnTo>
                      <a:lnTo>
                        <a:pt x="39" y="11"/>
                      </a:lnTo>
                      <a:lnTo>
                        <a:pt x="39" y="16"/>
                      </a:lnTo>
                      <a:lnTo>
                        <a:pt x="35" y="15"/>
                      </a:lnTo>
                      <a:lnTo>
                        <a:pt x="27" y="15"/>
                      </a:lnTo>
                      <a:lnTo>
                        <a:pt x="18" y="15"/>
                      </a:lnTo>
                      <a:lnTo>
                        <a:pt x="8" y="16"/>
                      </a:lnTo>
                      <a:lnTo>
                        <a:pt x="2" y="15"/>
                      </a:lnTo>
                      <a:close/>
                    </a:path>
                  </a:pathLst>
                </a:custGeom>
                <a:solidFill>
                  <a:srgbClr val="8938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8" name="Freeform 84"/>
                <p:cNvSpPr>
                  <a:spLocks/>
                </p:cNvSpPr>
                <p:nvPr/>
              </p:nvSpPr>
              <p:spPr bwMode="auto">
                <a:xfrm>
                  <a:off x="3551" y="1702"/>
                  <a:ext cx="12" cy="15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2" y="8"/>
                    </a:cxn>
                    <a:cxn ang="0">
                      <a:pos x="7" y="15"/>
                    </a:cxn>
                    <a:cxn ang="0">
                      <a:pos x="0" y="10"/>
                    </a:cxn>
                    <a:cxn ang="0">
                      <a:pos x="0" y="1"/>
                    </a:cxn>
                    <a:cxn ang="0">
                      <a:pos x="6" y="1"/>
                    </a:cxn>
                    <a:cxn ang="0">
                      <a:pos x="6" y="7"/>
                    </a:cxn>
                    <a:cxn ang="0">
                      <a:pos x="10" y="4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2" h="15">
                      <a:moveTo>
                        <a:pt x="12" y="0"/>
                      </a:moveTo>
                      <a:lnTo>
                        <a:pt x="12" y="8"/>
                      </a:lnTo>
                      <a:lnTo>
                        <a:pt x="7" y="15"/>
                      </a:lnTo>
                      <a:lnTo>
                        <a:pt x="0" y="10"/>
                      </a:lnTo>
                      <a:lnTo>
                        <a:pt x="0" y="1"/>
                      </a:lnTo>
                      <a:lnTo>
                        <a:pt x="6" y="1"/>
                      </a:lnTo>
                      <a:lnTo>
                        <a:pt x="6" y="7"/>
                      </a:lnTo>
                      <a:lnTo>
                        <a:pt x="10" y="4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8938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9" name="Freeform 85"/>
                <p:cNvSpPr>
                  <a:spLocks/>
                </p:cNvSpPr>
                <p:nvPr/>
              </p:nvSpPr>
              <p:spPr bwMode="auto">
                <a:xfrm>
                  <a:off x="3537" y="1761"/>
                  <a:ext cx="67" cy="26"/>
                </a:xfrm>
                <a:custGeom>
                  <a:avLst/>
                  <a:gdLst/>
                  <a:ahLst/>
                  <a:cxnLst>
                    <a:cxn ang="0">
                      <a:pos x="5" y="3"/>
                    </a:cxn>
                    <a:cxn ang="0">
                      <a:pos x="3" y="11"/>
                    </a:cxn>
                    <a:cxn ang="0">
                      <a:pos x="11" y="20"/>
                    </a:cxn>
                    <a:cxn ang="0">
                      <a:pos x="22" y="20"/>
                    </a:cxn>
                    <a:cxn ang="0">
                      <a:pos x="28" y="17"/>
                    </a:cxn>
                    <a:cxn ang="0">
                      <a:pos x="29" y="11"/>
                    </a:cxn>
                    <a:cxn ang="0">
                      <a:pos x="35" y="9"/>
                    </a:cxn>
                    <a:cxn ang="0">
                      <a:pos x="40" y="4"/>
                    </a:cxn>
                    <a:cxn ang="0">
                      <a:pos x="46" y="1"/>
                    </a:cxn>
                    <a:cxn ang="0">
                      <a:pos x="62" y="0"/>
                    </a:cxn>
                    <a:cxn ang="0">
                      <a:pos x="67" y="4"/>
                    </a:cxn>
                    <a:cxn ang="0">
                      <a:pos x="67" y="10"/>
                    </a:cxn>
                    <a:cxn ang="0">
                      <a:pos x="64" y="12"/>
                    </a:cxn>
                    <a:cxn ang="0">
                      <a:pos x="62" y="15"/>
                    </a:cxn>
                    <a:cxn ang="0">
                      <a:pos x="58" y="17"/>
                    </a:cxn>
                    <a:cxn ang="0">
                      <a:pos x="57" y="13"/>
                    </a:cxn>
                    <a:cxn ang="0">
                      <a:pos x="56" y="20"/>
                    </a:cxn>
                    <a:cxn ang="0">
                      <a:pos x="51" y="23"/>
                    </a:cxn>
                    <a:cxn ang="0">
                      <a:pos x="51" y="17"/>
                    </a:cxn>
                    <a:cxn ang="0">
                      <a:pos x="48" y="22"/>
                    </a:cxn>
                    <a:cxn ang="0">
                      <a:pos x="43" y="23"/>
                    </a:cxn>
                    <a:cxn ang="0">
                      <a:pos x="41" y="17"/>
                    </a:cxn>
                    <a:cxn ang="0">
                      <a:pos x="37" y="17"/>
                    </a:cxn>
                    <a:cxn ang="0">
                      <a:pos x="37" y="24"/>
                    </a:cxn>
                    <a:cxn ang="0">
                      <a:pos x="33" y="26"/>
                    </a:cxn>
                    <a:cxn ang="0">
                      <a:pos x="30" y="23"/>
                    </a:cxn>
                    <a:cxn ang="0">
                      <a:pos x="25" y="26"/>
                    </a:cxn>
                    <a:cxn ang="0">
                      <a:pos x="22" y="26"/>
                    </a:cxn>
                    <a:cxn ang="0">
                      <a:pos x="18" y="25"/>
                    </a:cxn>
                    <a:cxn ang="0">
                      <a:pos x="14" y="22"/>
                    </a:cxn>
                    <a:cxn ang="0">
                      <a:pos x="8" y="23"/>
                    </a:cxn>
                    <a:cxn ang="0">
                      <a:pos x="4" y="20"/>
                    </a:cxn>
                    <a:cxn ang="0">
                      <a:pos x="0" y="14"/>
                    </a:cxn>
                    <a:cxn ang="0">
                      <a:pos x="0" y="9"/>
                    </a:cxn>
                    <a:cxn ang="0">
                      <a:pos x="1" y="7"/>
                    </a:cxn>
                    <a:cxn ang="0">
                      <a:pos x="2" y="6"/>
                    </a:cxn>
                    <a:cxn ang="0">
                      <a:pos x="4" y="4"/>
                    </a:cxn>
                    <a:cxn ang="0">
                      <a:pos x="5" y="3"/>
                    </a:cxn>
                  </a:cxnLst>
                  <a:rect l="0" t="0" r="r" b="b"/>
                  <a:pathLst>
                    <a:path w="67" h="26">
                      <a:moveTo>
                        <a:pt x="5" y="3"/>
                      </a:moveTo>
                      <a:lnTo>
                        <a:pt x="3" y="11"/>
                      </a:lnTo>
                      <a:lnTo>
                        <a:pt x="11" y="20"/>
                      </a:lnTo>
                      <a:lnTo>
                        <a:pt x="22" y="20"/>
                      </a:lnTo>
                      <a:lnTo>
                        <a:pt x="28" y="17"/>
                      </a:lnTo>
                      <a:lnTo>
                        <a:pt x="29" y="11"/>
                      </a:lnTo>
                      <a:lnTo>
                        <a:pt x="35" y="9"/>
                      </a:lnTo>
                      <a:lnTo>
                        <a:pt x="40" y="4"/>
                      </a:lnTo>
                      <a:lnTo>
                        <a:pt x="46" y="1"/>
                      </a:lnTo>
                      <a:lnTo>
                        <a:pt x="62" y="0"/>
                      </a:lnTo>
                      <a:lnTo>
                        <a:pt x="67" y="4"/>
                      </a:lnTo>
                      <a:lnTo>
                        <a:pt x="67" y="10"/>
                      </a:lnTo>
                      <a:lnTo>
                        <a:pt x="64" y="12"/>
                      </a:lnTo>
                      <a:lnTo>
                        <a:pt x="62" y="15"/>
                      </a:lnTo>
                      <a:lnTo>
                        <a:pt x="58" y="17"/>
                      </a:lnTo>
                      <a:lnTo>
                        <a:pt x="57" y="13"/>
                      </a:lnTo>
                      <a:lnTo>
                        <a:pt x="56" y="20"/>
                      </a:lnTo>
                      <a:lnTo>
                        <a:pt x="51" y="23"/>
                      </a:lnTo>
                      <a:lnTo>
                        <a:pt x="51" y="17"/>
                      </a:lnTo>
                      <a:lnTo>
                        <a:pt x="48" y="22"/>
                      </a:lnTo>
                      <a:lnTo>
                        <a:pt x="43" y="23"/>
                      </a:lnTo>
                      <a:lnTo>
                        <a:pt x="41" y="17"/>
                      </a:lnTo>
                      <a:lnTo>
                        <a:pt x="37" y="17"/>
                      </a:lnTo>
                      <a:lnTo>
                        <a:pt x="37" y="24"/>
                      </a:lnTo>
                      <a:lnTo>
                        <a:pt x="33" y="26"/>
                      </a:lnTo>
                      <a:lnTo>
                        <a:pt x="30" y="23"/>
                      </a:lnTo>
                      <a:lnTo>
                        <a:pt x="25" y="26"/>
                      </a:lnTo>
                      <a:lnTo>
                        <a:pt x="22" y="26"/>
                      </a:lnTo>
                      <a:lnTo>
                        <a:pt x="18" y="25"/>
                      </a:lnTo>
                      <a:lnTo>
                        <a:pt x="14" y="22"/>
                      </a:lnTo>
                      <a:lnTo>
                        <a:pt x="8" y="23"/>
                      </a:lnTo>
                      <a:lnTo>
                        <a:pt x="4" y="20"/>
                      </a:lnTo>
                      <a:lnTo>
                        <a:pt x="0" y="14"/>
                      </a:lnTo>
                      <a:lnTo>
                        <a:pt x="0" y="9"/>
                      </a:lnTo>
                      <a:lnTo>
                        <a:pt x="1" y="7"/>
                      </a:lnTo>
                      <a:lnTo>
                        <a:pt x="2" y="6"/>
                      </a:lnTo>
                      <a:lnTo>
                        <a:pt x="4" y="4"/>
                      </a:lnTo>
                      <a:lnTo>
                        <a:pt x="5" y="3"/>
                      </a:lnTo>
                      <a:close/>
                    </a:path>
                  </a:pathLst>
                </a:custGeom>
                <a:solidFill>
                  <a:srgbClr val="EDC9A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10" name="Freeform 86"/>
                <p:cNvSpPr>
                  <a:spLocks/>
                </p:cNvSpPr>
                <p:nvPr/>
              </p:nvSpPr>
              <p:spPr bwMode="auto">
                <a:xfrm>
                  <a:off x="3570" y="1761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19" y="0"/>
                    </a:cxn>
                    <a:cxn ang="0">
                      <a:pos x="32" y="2"/>
                    </a:cxn>
                    <a:cxn ang="0">
                      <a:pos x="32" y="8"/>
                    </a:cxn>
                    <a:cxn ang="0">
                      <a:pos x="28" y="9"/>
                    </a:cxn>
                    <a:cxn ang="0">
                      <a:pos x="26" y="8"/>
                    </a:cxn>
                    <a:cxn ang="0">
                      <a:pos x="23" y="12"/>
                    </a:cxn>
                    <a:cxn ang="0">
                      <a:pos x="21" y="18"/>
                    </a:cxn>
                    <a:cxn ang="0">
                      <a:pos x="17" y="14"/>
                    </a:cxn>
                    <a:cxn ang="0">
                      <a:pos x="15" y="11"/>
                    </a:cxn>
                    <a:cxn ang="0">
                      <a:pos x="10" y="14"/>
                    </a:cxn>
                    <a:cxn ang="0">
                      <a:pos x="5" y="14"/>
                    </a:cxn>
                    <a:cxn ang="0">
                      <a:pos x="0" y="12"/>
                    </a:cxn>
                    <a:cxn ang="0">
                      <a:pos x="5" y="7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2" h="18">
                      <a:moveTo>
                        <a:pt x="10" y="4"/>
                      </a:moveTo>
                      <a:lnTo>
                        <a:pt x="19" y="0"/>
                      </a:lnTo>
                      <a:lnTo>
                        <a:pt x="32" y="2"/>
                      </a:lnTo>
                      <a:lnTo>
                        <a:pt x="32" y="8"/>
                      </a:lnTo>
                      <a:lnTo>
                        <a:pt x="28" y="9"/>
                      </a:lnTo>
                      <a:lnTo>
                        <a:pt x="26" y="8"/>
                      </a:lnTo>
                      <a:lnTo>
                        <a:pt x="23" y="12"/>
                      </a:lnTo>
                      <a:lnTo>
                        <a:pt x="21" y="18"/>
                      </a:lnTo>
                      <a:lnTo>
                        <a:pt x="17" y="14"/>
                      </a:lnTo>
                      <a:lnTo>
                        <a:pt x="15" y="11"/>
                      </a:lnTo>
                      <a:lnTo>
                        <a:pt x="10" y="14"/>
                      </a:lnTo>
                      <a:lnTo>
                        <a:pt x="5" y="14"/>
                      </a:lnTo>
                      <a:lnTo>
                        <a:pt x="0" y="12"/>
                      </a:lnTo>
                      <a:lnTo>
                        <a:pt x="5" y="7"/>
                      </a:lnTo>
                      <a:lnTo>
                        <a:pt x="10" y="4"/>
                      </a:lnTo>
                      <a:close/>
                    </a:path>
                  </a:pathLst>
                </a:custGeom>
                <a:solidFill>
                  <a:srgbClr val="FFEDD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11" name="Freeform 87"/>
                <p:cNvSpPr>
                  <a:spLocks/>
                </p:cNvSpPr>
                <p:nvPr/>
              </p:nvSpPr>
              <p:spPr bwMode="auto">
                <a:xfrm>
                  <a:off x="3485" y="1693"/>
                  <a:ext cx="58" cy="105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15" y="11"/>
                    </a:cxn>
                    <a:cxn ang="0">
                      <a:pos x="16" y="24"/>
                    </a:cxn>
                    <a:cxn ang="0">
                      <a:pos x="11" y="34"/>
                    </a:cxn>
                    <a:cxn ang="0">
                      <a:pos x="11" y="44"/>
                    </a:cxn>
                    <a:cxn ang="0">
                      <a:pos x="17" y="42"/>
                    </a:cxn>
                    <a:cxn ang="0">
                      <a:pos x="17" y="48"/>
                    </a:cxn>
                    <a:cxn ang="0">
                      <a:pos x="16" y="54"/>
                    </a:cxn>
                    <a:cxn ang="0">
                      <a:pos x="21" y="53"/>
                    </a:cxn>
                    <a:cxn ang="0">
                      <a:pos x="21" y="60"/>
                    </a:cxn>
                    <a:cxn ang="0">
                      <a:pos x="21" y="72"/>
                    </a:cxn>
                    <a:cxn ang="0">
                      <a:pos x="28" y="65"/>
                    </a:cxn>
                    <a:cxn ang="0">
                      <a:pos x="30" y="75"/>
                    </a:cxn>
                    <a:cxn ang="0">
                      <a:pos x="39" y="73"/>
                    </a:cxn>
                    <a:cxn ang="0">
                      <a:pos x="39" y="83"/>
                    </a:cxn>
                    <a:cxn ang="0">
                      <a:pos x="43" y="93"/>
                    </a:cxn>
                    <a:cxn ang="0">
                      <a:pos x="46" y="80"/>
                    </a:cxn>
                    <a:cxn ang="0">
                      <a:pos x="48" y="91"/>
                    </a:cxn>
                    <a:cxn ang="0">
                      <a:pos x="58" y="97"/>
                    </a:cxn>
                    <a:cxn ang="0">
                      <a:pos x="57" y="105"/>
                    </a:cxn>
                    <a:cxn ang="0">
                      <a:pos x="50" y="96"/>
                    </a:cxn>
                    <a:cxn ang="0">
                      <a:pos x="45" y="101"/>
                    </a:cxn>
                    <a:cxn ang="0">
                      <a:pos x="38" y="98"/>
                    </a:cxn>
                    <a:cxn ang="0">
                      <a:pos x="33" y="82"/>
                    </a:cxn>
                    <a:cxn ang="0">
                      <a:pos x="26" y="87"/>
                    </a:cxn>
                    <a:cxn ang="0">
                      <a:pos x="23" y="77"/>
                    </a:cxn>
                    <a:cxn ang="0">
                      <a:pos x="18" y="82"/>
                    </a:cxn>
                    <a:cxn ang="0">
                      <a:pos x="14" y="73"/>
                    </a:cxn>
                    <a:cxn ang="0">
                      <a:pos x="12" y="60"/>
                    </a:cxn>
                    <a:cxn ang="0">
                      <a:pos x="4" y="62"/>
                    </a:cxn>
                    <a:cxn ang="0">
                      <a:pos x="6" y="43"/>
                    </a:cxn>
                    <a:cxn ang="0">
                      <a:pos x="0" y="36"/>
                    </a:cxn>
                    <a:cxn ang="0">
                      <a:pos x="2" y="20"/>
                    </a:cxn>
                    <a:cxn ang="0">
                      <a:pos x="7" y="9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58" h="105">
                      <a:moveTo>
                        <a:pt x="14" y="0"/>
                      </a:moveTo>
                      <a:lnTo>
                        <a:pt x="15" y="11"/>
                      </a:lnTo>
                      <a:lnTo>
                        <a:pt x="16" y="24"/>
                      </a:lnTo>
                      <a:lnTo>
                        <a:pt x="11" y="34"/>
                      </a:lnTo>
                      <a:lnTo>
                        <a:pt x="11" y="44"/>
                      </a:lnTo>
                      <a:lnTo>
                        <a:pt x="17" y="42"/>
                      </a:lnTo>
                      <a:lnTo>
                        <a:pt x="17" y="48"/>
                      </a:lnTo>
                      <a:lnTo>
                        <a:pt x="16" y="54"/>
                      </a:lnTo>
                      <a:lnTo>
                        <a:pt x="21" y="53"/>
                      </a:lnTo>
                      <a:lnTo>
                        <a:pt x="21" y="60"/>
                      </a:lnTo>
                      <a:lnTo>
                        <a:pt x="21" y="72"/>
                      </a:lnTo>
                      <a:lnTo>
                        <a:pt x="28" y="65"/>
                      </a:lnTo>
                      <a:lnTo>
                        <a:pt x="30" y="75"/>
                      </a:lnTo>
                      <a:lnTo>
                        <a:pt x="39" y="73"/>
                      </a:lnTo>
                      <a:lnTo>
                        <a:pt x="39" y="83"/>
                      </a:lnTo>
                      <a:lnTo>
                        <a:pt x="43" y="93"/>
                      </a:lnTo>
                      <a:lnTo>
                        <a:pt x="46" y="80"/>
                      </a:lnTo>
                      <a:lnTo>
                        <a:pt x="48" y="91"/>
                      </a:lnTo>
                      <a:lnTo>
                        <a:pt x="58" y="97"/>
                      </a:lnTo>
                      <a:lnTo>
                        <a:pt x="57" y="105"/>
                      </a:lnTo>
                      <a:lnTo>
                        <a:pt x="50" y="96"/>
                      </a:lnTo>
                      <a:lnTo>
                        <a:pt x="45" y="101"/>
                      </a:lnTo>
                      <a:lnTo>
                        <a:pt x="38" y="98"/>
                      </a:lnTo>
                      <a:lnTo>
                        <a:pt x="33" y="82"/>
                      </a:lnTo>
                      <a:lnTo>
                        <a:pt x="26" y="87"/>
                      </a:lnTo>
                      <a:lnTo>
                        <a:pt x="23" y="77"/>
                      </a:lnTo>
                      <a:lnTo>
                        <a:pt x="18" y="82"/>
                      </a:lnTo>
                      <a:lnTo>
                        <a:pt x="14" y="73"/>
                      </a:lnTo>
                      <a:lnTo>
                        <a:pt x="12" y="60"/>
                      </a:lnTo>
                      <a:lnTo>
                        <a:pt x="4" y="62"/>
                      </a:lnTo>
                      <a:lnTo>
                        <a:pt x="6" y="43"/>
                      </a:lnTo>
                      <a:lnTo>
                        <a:pt x="0" y="36"/>
                      </a:lnTo>
                      <a:lnTo>
                        <a:pt x="2" y="20"/>
                      </a:lnTo>
                      <a:lnTo>
                        <a:pt x="7" y="9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EDC9A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12" name="Freeform 88"/>
                <p:cNvSpPr>
                  <a:spLocks/>
                </p:cNvSpPr>
                <p:nvPr/>
              </p:nvSpPr>
              <p:spPr bwMode="auto">
                <a:xfrm>
                  <a:off x="3063" y="1875"/>
                  <a:ext cx="165" cy="229"/>
                </a:xfrm>
                <a:custGeom>
                  <a:avLst/>
                  <a:gdLst/>
                  <a:ahLst/>
                  <a:cxnLst>
                    <a:cxn ang="0">
                      <a:pos x="0" y="160"/>
                    </a:cxn>
                    <a:cxn ang="0">
                      <a:pos x="11" y="103"/>
                    </a:cxn>
                    <a:cxn ang="0">
                      <a:pos x="34" y="54"/>
                    </a:cxn>
                    <a:cxn ang="0">
                      <a:pos x="68" y="28"/>
                    </a:cxn>
                    <a:cxn ang="0">
                      <a:pos x="105" y="0"/>
                    </a:cxn>
                    <a:cxn ang="0">
                      <a:pos x="65" y="40"/>
                    </a:cxn>
                    <a:cxn ang="0">
                      <a:pos x="40" y="69"/>
                    </a:cxn>
                    <a:cxn ang="0">
                      <a:pos x="68" y="63"/>
                    </a:cxn>
                    <a:cxn ang="0">
                      <a:pos x="114" y="60"/>
                    </a:cxn>
                    <a:cxn ang="0">
                      <a:pos x="156" y="80"/>
                    </a:cxn>
                    <a:cxn ang="0">
                      <a:pos x="116" y="74"/>
                    </a:cxn>
                    <a:cxn ang="0">
                      <a:pos x="74" y="74"/>
                    </a:cxn>
                    <a:cxn ang="0">
                      <a:pos x="28" y="86"/>
                    </a:cxn>
                    <a:cxn ang="0">
                      <a:pos x="14" y="115"/>
                    </a:cxn>
                    <a:cxn ang="0">
                      <a:pos x="17" y="180"/>
                    </a:cxn>
                    <a:cxn ang="0">
                      <a:pos x="31" y="160"/>
                    </a:cxn>
                    <a:cxn ang="0">
                      <a:pos x="48" y="137"/>
                    </a:cxn>
                    <a:cxn ang="0">
                      <a:pos x="102" y="117"/>
                    </a:cxn>
                    <a:cxn ang="0">
                      <a:pos x="165" y="117"/>
                    </a:cxn>
                    <a:cxn ang="0">
                      <a:pos x="68" y="137"/>
                    </a:cxn>
                    <a:cxn ang="0">
                      <a:pos x="42" y="157"/>
                    </a:cxn>
                    <a:cxn ang="0">
                      <a:pos x="28" y="183"/>
                    </a:cxn>
                    <a:cxn ang="0">
                      <a:pos x="25" y="203"/>
                    </a:cxn>
                    <a:cxn ang="0">
                      <a:pos x="28" y="229"/>
                    </a:cxn>
                    <a:cxn ang="0">
                      <a:pos x="14" y="229"/>
                    </a:cxn>
                    <a:cxn ang="0">
                      <a:pos x="6" y="20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65" h="229">
                      <a:moveTo>
                        <a:pt x="0" y="160"/>
                      </a:moveTo>
                      <a:lnTo>
                        <a:pt x="11" y="103"/>
                      </a:lnTo>
                      <a:lnTo>
                        <a:pt x="34" y="54"/>
                      </a:lnTo>
                      <a:lnTo>
                        <a:pt x="68" y="28"/>
                      </a:lnTo>
                      <a:lnTo>
                        <a:pt x="105" y="0"/>
                      </a:lnTo>
                      <a:lnTo>
                        <a:pt x="65" y="40"/>
                      </a:lnTo>
                      <a:lnTo>
                        <a:pt x="40" y="69"/>
                      </a:lnTo>
                      <a:lnTo>
                        <a:pt x="68" y="63"/>
                      </a:lnTo>
                      <a:lnTo>
                        <a:pt x="114" y="60"/>
                      </a:lnTo>
                      <a:lnTo>
                        <a:pt x="156" y="80"/>
                      </a:lnTo>
                      <a:lnTo>
                        <a:pt x="116" y="74"/>
                      </a:lnTo>
                      <a:lnTo>
                        <a:pt x="74" y="74"/>
                      </a:lnTo>
                      <a:lnTo>
                        <a:pt x="28" y="86"/>
                      </a:lnTo>
                      <a:lnTo>
                        <a:pt x="14" y="115"/>
                      </a:lnTo>
                      <a:lnTo>
                        <a:pt x="17" y="180"/>
                      </a:lnTo>
                      <a:lnTo>
                        <a:pt x="31" y="160"/>
                      </a:lnTo>
                      <a:lnTo>
                        <a:pt x="48" y="137"/>
                      </a:lnTo>
                      <a:lnTo>
                        <a:pt x="102" y="117"/>
                      </a:lnTo>
                      <a:lnTo>
                        <a:pt x="165" y="117"/>
                      </a:lnTo>
                      <a:lnTo>
                        <a:pt x="68" y="137"/>
                      </a:lnTo>
                      <a:lnTo>
                        <a:pt x="42" y="157"/>
                      </a:lnTo>
                      <a:lnTo>
                        <a:pt x="28" y="183"/>
                      </a:lnTo>
                      <a:lnTo>
                        <a:pt x="25" y="203"/>
                      </a:lnTo>
                      <a:lnTo>
                        <a:pt x="28" y="229"/>
                      </a:lnTo>
                      <a:lnTo>
                        <a:pt x="14" y="229"/>
                      </a:lnTo>
                      <a:lnTo>
                        <a:pt x="6" y="200"/>
                      </a:lnTo>
                      <a:lnTo>
                        <a:pt x="0" y="160"/>
                      </a:lnTo>
                      <a:close/>
                    </a:path>
                  </a:pathLst>
                </a:custGeom>
                <a:solidFill>
                  <a:srgbClr val="775B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13" name="Freeform 89"/>
                <p:cNvSpPr>
                  <a:spLocks/>
                </p:cNvSpPr>
                <p:nvPr/>
              </p:nvSpPr>
              <p:spPr bwMode="auto">
                <a:xfrm>
                  <a:off x="3137" y="1838"/>
                  <a:ext cx="171" cy="263"/>
                </a:xfrm>
                <a:custGeom>
                  <a:avLst/>
                  <a:gdLst/>
                  <a:ahLst/>
                  <a:cxnLst>
                    <a:cxn ang="0">
                      <a:pos x="48" y="263"/>
                    </a:cxn>
                    <a:cxn ang="0">
                      <a:pos x="14" y="214"/>
                    </a:cxn>
                    <a:cxn ang="0">
                      <a:pos x="3" y="169"/>
                    </a:cxn>
                    <a:cxn ang="0">
                      <a:pos x="0" y="108"/>
                    </a:cxn>
                    <a:cxn ang="0">
                      <a:pos x="0" y="65"/>
                    </a:cxn>
                    <a:cxn ang="0">
                      <a:pos x="11" y="28"/>
                    </a:cxn>
                    <a:cxn ang="0">
                      <a:pos x="62" y="0"/>
                    </a:cxn>
                    <a:cxn ang="0">
                      <a:pos x="28" y="31"/>
                    </a:cxn>
                    <a:cxn ang="0">
                      <a:pos x="14" y="65"/>
                    </a:cxn>
                    <a:cxn ang="0">
                      <a:pos x="34" y="57"/>
                    </a:cxn>
                    <a:cxn ang="0">
                      <a:pos x="68" y="37"/>
                    </a:cxn>
                    <a:cxn ang="0">
                      <a:pos x="94" y="37"/>
                    </a:cxn>
                    <a:cxn ang="0">
                      <a:pos x="62" y="57"/>
                    </a:cxn>
                    <a:cxn ang="0">
                      <a:pos x="20" y="80"/>
                    </a:cxn>
                    <a:cxn ang="0">
                      <a:pos x="14" y="103"/>
                    </a:cxn>
                    <a:cxn ang="0">
                      <a:pos x="11" y="149"/>
                    </a:cxn>
                    <a:cxn ang="0">
                      <a:pos x="22" y="183"/>
                    </a:cxn>
                    <a:cxn ang="0">
                      <a:pos x="45" y="243"/>
                    </a:cxn>
                    <a:cxn ang="0">
                      <a:pos x="59" y="197"/>
                    </a:cxn>
                    <a:cxn ang="0">
                      <a:pos x="77" y="149"/>
                    </a:cxn>
                    <a:cxn ang="0">
                      <a:pos x="105" y="114"/>
                    </a:cxn>
                    <a:cxn ang="0">
                      <a:pos x="139" y="94"/>
                    </a:cxn>
                    <a:cxn ang="0">
                      <a:pos x="111" y="128"/>
                    </a:cxn>
                    <a:cxn ang="0">
                      <a:pos x="88" y="149"/>
                    </a:cxn>
                    <a:cxn ang="0">
                      <a:pos x="77" y="183"/>
                    </a:cxn>
                    <a:cxn ang="0">
                      <a:pos x="102" y="163"/>
                    </a:cxn>
                    <a:cxn ang="0">
                      <a:pos x="131" y="143"/>
                    </a:cxn>
                    <a:cxn ang="0">
                      <a:pos x="171" y="128"/>
                    </a:cxn>
                    <a:cxn ang="0">
                      <a:pos x="131" y="152"/>
                    </a:cxn>
                    <a:cxn ang="0">
                      <a:pos x="96" y="174"/>
                    </a:cxn>
                    <a:cxn ang="0">
                      <a:pos x="74" y="206"/>
                    </a:cxn>
                    <a:cxn ang="0">
                      <a:pos x="62" y="232"/>
                    </a:cxn>
                    <a:cxn ang="0">
                      <a:pos x="71" y="263"/>
                    </a:cxn>
                    <a:cxn ang="0">
                      <a:pos x="48" y="263"/>
                    </a:cxn>
                  </a:cxnLst>
                  <a:rect l="0" t="0" r="r" b="b"/>
                  <a:pathLst>
                    <a:path w="171" h="263">
                      <a:moveTo>
                        <a:pt x="48" y="263"/>
                      </a:moveTo>
                      <a:lnTo>
                        <a:pt x="14" y="214"/>
                      </a:lnTo>
                      <a:lnTo>
                        <a:pt x="3" y="169"/>
                      </a:lnTo>
                      <a:lnTo>
                        <a:pt x="0" y="108"/>
                      </a:lnTo>
                      <a:lnTo>
                        <a:pt x="0" y="65"/>
                      </a:lnTo>
                      <a:lnTo>
                        <a:pt x="11" y="28"/>
                      </a:lnTo>
                      <a:lnTo>
                        <a:pt x="62" y="0"/>
                      </a:lnTo>
                      <a:lnTo>
                        <a:pt x="28" y="31"/>
                      </a:lnTo>
                      <a:lnTo>
                        <a:pt x="14" y="65"/>
                      </a:lnTo>
                      <a:lnTo>
                        <a:pt x="34" y="57"/>
                      </a:lnTo>
                      <a:lnTo>
                        <a:pt x="68" y="37"/>
                      </a:lnTo>
                      <a:lnTo>
                        <a:pt x="94" y="37"/>
                      </a:lnTo>
                      <a:lnTo>
                        <a:pt x="62" y="57"/>
                      </a:lnTo>
                      <a:lnTo>
                        <a:pt x="20" y="80"/>
                      </a:lnTo>
                      <a:lnTo>
                        <a:pt x="14" y="103"/>
                      </a:lnTo>
                      <a:lnTo>
                        <a:pt x="11" y="149"/>
                      </a:lnTo>
                      <a:lnTo>
                        <a:pt x="22" y="183"/>
                      </a:lnTo>
                      <a:lnTo>
                        <a:pt x="45" y="243"/>
                      </a:lnTo>
                      <a:lnTo>
                        <a:pt x="59" y="197"/>
                      </a:lnTo>
                      <a:lnTo>
                        <a:pt x="77" y="149"/>
                      </a:lnTo>
                      <a:lnTo>
                        <a:pt x="105" y="114"/>
                      </a:lnTo>
                      <a:lnTo>
                        <a:pt x="139" y="94"/>
                      </a:lnTo>
                      <a:lnTo>
                        <a:pt x="111" y="128"/>
                      </a:lnTo>
                      <a:lnTo>
                        <a:pt x="88" y="149"/>
                      </a:lnTo>
                      <a:lnTo>
                        <a:pt x="77" y="183"/>
                      </a:lnTo>
                      <a:lnTo>
                        <a:pt x="102" y="163"/>
                      </a:lnTo>
                      <a:lnTo>
                        <a:pt x="131" y="143"/>
                      </a:lnTo>
                      <a:lnTo>
                        <a:pt x="171" y="128"/>
                      </a:lnTo>
                      <a:lnTo>
                        <a:pt x="131" y="152"/>
                      </a:lnTo>
                      <a:lnTo>
                        <a:pt x="96" y="174"/>
                      </a:lnTo>
                      <a:lnTo>
                        <a:pt x="74" y="206"/>
                      </a:lnTo>
                      <a:lnTo>
                        <a:pt x="62" y="232"/>
                      </a:lnTo>
                      <a:lnTo>
                        <a:pt x="71" y="263"/>
                      </a:lnTo>
                      <a:lnTo>
                        <a:pt x="48" y="263"/>
                      </a:lnTo>
                      <a:close/>
                    </a:path>
                  </a:pathLst>
                </a:custGeom>
                <a:solidFill>
                  <a:srgbClr val="775B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14" name="Freeform 90"/>
                <p:cNvSpPr>
                  <a:spLocks/>
                </p:cNvSpPr>
                <p:nvPr/>
              </p:nvSpPr>
              <p:spPr bwMode="auto">
                <a:xfrm>
                  <a:off x="3225" y="1858"/>
                  <a:ext cx="168" cy="243"/>
                </a:xfrm>
                <a:custGeom>
                  <a:avLst/>
                  <a:gdLst/>
                  <a:ahLst/>
                  <a:cxnLst>
                    <a:cxn ang="0">
                      <a:pos x="25" y="243"/>
                    </a:cxn>
                    <a:cxn ang="0">
                      <a:pos x="14" y="200"/>
                    </a:cxn>
                    <a:cxn ang="0">
                      <a:pos x="0" y="151"/>
                    </a:cxn>
                    <a:cxn ang="0">
                      <a:pos x="0" y="91"/>
                    </a:cxn>
                    <a:cxn ang="0">
                      <a:pos x="20" y="43"/>
                    </a:cxn>
                    <a:cxn ang="0">
                      <a:pos x="60" y="0"/>
                    </a:cxn>
                    <a:cxn ang="0">
                      <a:pos x="28" y="51"/>
                    </a:cxn>
                    <a:cxn ang="0">
                      <a:pos x="14" y="91"/>
                    </a:cxn>
                    <a:cxn ang="0">
                      <a:pos x="17" y="160"/>
                    </a:cxn>
                    <a:cxn ang="0">
                      <a:pos x="34" y="189"/>
                    </a:cxn>
                    <a:cxn ang="0">
                      <a:pos x="51" y="157"/>
                    </a:cxn>
                    <a:cxn ang="0">
                      <a:pos x="80" y="126"/>
                    </a:cxn>
                    <a:cxn ang="0">
                      <a:pos x="108" y="103"/>
                    </a:cxn>
                    <a:cxn ang="0">
                      <a:pos x="168" y="97"/>
                    </a:cxn>
                    <a:cxn ang="0">
                      <a:pos x="108" y="111"/>
                    </a:cxn>
                    <a:cxn ang="0">
                      <a:pos x="71" y="146"/>
                    </a:cxn>
                    <a:cxn ang="0">
                      <a:pos x="40" y="214"/>
                    </a:cxn>
                    <a:cxn ang="0">
                      <a:pos x="43" y="243"/>
                    </a:cxn>
                    <a:cxn ang="0">
                      <a:pos x="25" y="243"/>
                    </a:cxn>
                  </a:cxnLst>
                  <a:rect l="0" t="0" r="r" b="b"/>
                  <a:pathLst>
                    <a:path w="168" h="243">
                      <a:moveTo>
                        <a:pt x="25" y="243"/>
                      </a:moveTo>
                      <a:lnTo>
                        <a:pt x="14" y="200"/>
                      </a:lnTo>
                      <a:lnTo>
                        <a:pt x="0" y="151"/>
                      </a:lnTo>
                      <a:lnTo>
                        <a:pt x="0" y="91"/>
                      </a:lnTo>
                      <a:lnTo>
                        <a:pt x="20" y="43"/>
                      </a:lnTo>
                      <a:lnTo>
                        <a:pt x="60" y="0"/>
                      </a:lnTo>
                      <a:lnTo>
                        <a:pt x="28" y="51"/>
                      </a:lnTo>
                      <a:lnTo>
                        <a:pt x="14" y="91"/>
                      </a:lnTo>
                      <a:lnTo>
                        <a:pt x="17" y="160"/>
                      </a:lnTo>
                      <a:lnTo>
                        <a:pt x="34" y="189"/>
                      </a:lnTo>
                      <a:lnTo>
                        <a:pt x="51" y="157"/>
                      </a:lnTo>
                      <a:lnTo>
                        <a:pt x="80" y="126"/>
                      </a:lnTo>
                      <a:lnTo>
                        <a:pt x="108" y="103"/>
                      </a:lnTo>
                      <a:lnTo>
                        <a:pt x="168" y="97"/>
                      </a:lnTo>
                      <a:lnTo>
                        <a:pt x="108" y="111"/>
                      </a:lnTo>
                      <a:lnTo>
                        <a:pt x="71" y="146"/>
                      </a:lnTo>
                      <a:lnTo>
                        <a:pt x="40" y="214"/>
                      </a:lnTo>
                      <a:lnTo>
                        <a:pt x="43" y="243"/>
                      </a:lnTo>
                      <a:lnTo>
                        <a:pt x="25" y="243"/>
                      </a:lnTo>
                      <a:close/>
                    </a:path>
                  </a:pathLst>
                </a:custGeom>
                <a:solidFill>
                  <a:srgbClr val="775B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15" name="Freeform 91"/>
                <p:cNvSpPr>
                  <a:spLocks/>
                </p:cNvSpPr>
                <p:nvPr/>
              </p:nvSpPr>
              <p:spPr bwMode="auto">
                <a:xfrm>
                  <a:off x="3276" y="1832"/>
                  <a:ext cx="251" cy="272"/>
                </a:xfrm>
                <a:custGeom>
                  <a:avLst/>
                  <a:gdLst/>
                  <a:ahLst/>
                  <a:cxnLst>
                    <a:cxn ang="0">
                      <a:pos x="32" y="263"/>
                    </a:cxn>
                    <a:cxn ang="0">
                      <a:pos x="0" y="195"/>
                    </a:cxn>
                    <a:cxn ang="0">
                      <a:pos x="0" y="143"/>
                    </a:cxn>
                    <a:cxn ang="0">
                      <a:pos x="9" y="95"/>
                    </a:cxn>
                    <a:cxn ang="0">
                      <a:pos x="32" y="46"/>
                    </a:cxn>
                    <a:cxn ang="0">
                      <a:pos x="86" y="0"/>
                    </a:cxn>
                    <a:cxn ang="0">
                      <a:pos x="54" y="29"/>
                    </a:cxn>
                    <a:cxn ang="0">
                      <a:pos x="26" y="71"/>
                    </a:cxn>
                    <a:cxn ang="0">
                      <a:pos x="12" y="112"/>
                    </a:cxn>
                    <a:cxn ang="0">
                      <a:pos x="15" y="197"/>
                    </a:cxn>
                    <a:cxn ang="0">
                      <a:pos x="26" y="232"/>
                    </a:cxn>
                    <a:cxn ang="0">
                      <a:pos x="49" y="215"/>
                    </a:cxn>
                    <a:cxn ang="0">
                      <a:pos x="83" y="192"/>
                    </a:cxn>
                    <a:cxn ang="0">
                      <a:pos x="108" y="160"/>
                    </a:cxn>
                    <a:cxn ang="0">
                      <a:pos x="123" y="120"/>
                    </a:cxn>
                    <a:cxn ang="0">
                      <a:pos x="143" y="86"/>
                    </a:cxn>
                    <a:cxn ang="0">
                      <a:pos x="191" y="69"/>
                    </a:cxn>
                    <a:cxn ang="0">
                      <a:pos x="251" y="69"/>
                    </a:cxn>
                    <a:cxn ang="0">
                      <a:pos x="174" y="83"/>
                    </a:cxn>
                    <a:cxn ang="0">
                      <a:pos x="145" y="100"/>
                    </a:cxn>
                    <a:cxn ang="0">
                      <a:pos x="123" y="143"/>
                    </a:cxn>
                    <a:cxn ang="0">
                      <a:pos x="91" y="195"/>
                    </a:cxn>
                    <a:cxn ang="0">
                      <a:pos x="54" y="229"/>
                    </a:cxn>
                    <a:cxn ang="0">
                      <a:pos x="43" y="246"/>
                    </a:cxn>
                    <a:cxn ang="0">
                      <a:pos x="52" y="272"/>
                    </a:cxn>
                    <a:cxn ang="0">
                      <a:pos x="35" y="269"/>
                    </a:cxn>
                    <a:cxn ang="0">
                      <a:pos x="32" y="263"/>
                    </a:cxn>
                  </a:cxnLst>
                  <a:rect l="0" t="0" r="r" b="b"/>
                  <a:pathLst>
                    <a:path w="251" h="272">
                      <a:moveTo>
                        <a:pt x="32" y="263"/>
                      </a:moveTo>
                      <a:lnTo>
                        <a:pt x="0" y="195"/>
                      </a:lnTo>
                      <a:lnTo>
                        <a:pt x="0" y="143"/>
                      </a:lnTo>
                      <a:lnTo>
                        <a:pt x="9" y="95"/>
                      </a:lnTo>
                      <a:lnTo>
                        <a:pt x="32" y="46"/>
                      </a:lnTo>
                      <a:lnTo>
                        <a:pt x="86" y="0"/>
                      </a:lnTo>
                      <a:lnTo>
                        <a:pt x="54" y="29"/>
                      </a:lnTo>
                      <a:lnTo>
                        <a:pt x="26" y="71"/>
                      </a:lnTo>
                      <a:lnTo>
                        <a:pt x="12" y="112"/>
                      </a:lnTo>
                      <a:lnTo>
                        <a:pt x="15" y="197"/>
                      </a:lnTo>
                      <a:lnTo>
                        <a:pt x="26" y="232"/>
                      </a:lnTo>
                      <a:lnTo>
                        <a:pt x="49" y="215"/>
                      </a:lnTo>
                      <a:lnTo>
                        <a:pt x="83" y="192"/>
                      </a:lnTo>
                      <a:lnTo>
                        <a:pt x="108" y="160"/>
                      </a:lnTo>
                      <a:lnTo>
                        <a:pt x="123" y="120"/>
                      </a:lnTo>
                      <a:lnTo>
                        <a:pt x="143" y="86"/>
                      </a:lnTo>
                      <a:lnTo>
                        <a:pt x="191" y="69"/>
                      </a:lnTo>
                      <a:lnTo>
                        <a:pt x="251" y="69"/>
                      </a:lnTo>
                      <a:lnTo>
                        <a:pt x="174" y="83"/>
                      </a:lnTo>
                      <a:lnTo>
                        <a:pt x="145" y="100"/>
                      </a:lnTo>
                      <a:lnTo>
                        <a:pt x="123" y="143"/>
                      </a:lnTo>
                      <a:lnTo>
                        <a:pt x="91" y="195"/>
                      </a:lnTo>
                      <a:lnTo>
                        <a:pt x="54" y="229"/>
                      </a:lnTo>
                      <a:lnTo>
                        <a:pt x="43" y="246"/>
                      </a:lnTo>
                      <a:lnTo>
                        <a:pt x="52" y="272"/>
                      </a:lnTo>
                      <a:lnTo>
                        <a:pt x="35" y="269"/>
                      </a:lnTo>
                      <a:lnTo>
                        <a:pt x="32" y="263"/>
                      </a:lnTo>
                      <a:close/>
                    </a:path>
                  </a:pathLst>
                </a:custGeom>
                <a:solidFill>
                  <a:srgbClr val="775B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16" name="Freeform 92"/>
                <p:cNvSpPr>
                  <a:spLocks/>
                </p:cNvSpPr>
                <p:nvPr/>
              </p:nvSpPr>
              <p:spPr bwMode="auto">
                <a:xfrm>
                  <a:off x="3342" y="1938"/>
                  <a:ext cx="40" cy="166"/>
                </a:xfrm>
                <a:custGeom>
                  <a:avLst/>
                  <a:gdLst/>
                  <a:ahLst/>
                  <a:cxnLst>
                    <a:cxn ang="0">
                      <a:pos x="11" y="160"/>
                    </a:cxn>
                    <a:cxn ang="0">
                      <a:pos x="0" y="114"/>
                    </a:cxn>
                    <a:cxn ang="0">
                      <a:pos x="0" y="77"/>
                    </a:cxn>
                    <a:cxn ang="0">
                      <a:pos x="11" y="37"/>
                    </a:cxn>
                    <a:cxn ang="0">
                      <a:pos x="40" y="0"/>
                    </a:cxn>
                    <a:cxn ang="0">
                      <a:pos x="28" y="28"/>
                    </a:cxn>
                    <a:cxn ang="0">
                      <a:pos x="8" y="80"/>
                    </a:cxn>
                    <a:cxn ang="0">
                      <a:pos x="17" y="128"/>
                    </a:cxn>
                    <a:cxn ang="0">
                      <a:pos x="25" y="166"/>
                    </a:cxn>
                    <a:cxn ang="0">
                      <a:pos x="11" y="160"/>
                    </a:cxn>
                  </a:cxnLst>
                  <a:rect l="0" t="0" r="r" b="b"/>
                  <a:pathLst>
                    <a:path w="40" h="166">
                      <a:moveTo>
                        <a:pt x="11" y="160"/>
                      </a:moveTo>
                      <a:lnTo>
                        <a:pt x="0" y="114"/>
                      </a:lnTo>
                      <a:lnTo>
                        <a:pt x="0" y="77"/>
                      </a:lnTo>
                      <a:lnTo>
                        <a:pt x="11" y="37"/>
                      </a:lnTo>
                      <a:lnTo>
                        <a:pt x="40" y="0"/>
                      </a:lnTo>
                      <a:lnTo>
                        <a:pt x="28" y="28"/>
                      </a:lnTo>
                      <a:lnTo>
                        <a:pt x="8" y="80"/>
                      </a:lnTo>
                      <a:lnTo>
                        <a:pt x="17" y="128"/>
                      </a:lnTo>
                      <a:lnTo>
                        <a:pt x="25" y="166"/>
                      </a:lnTo>
                      <a:lnTo>
                        <a:pt x="11" y="160"/>
                      </a:lnTo>
                      <a:close/>
                    </a:path>
                  </a:pathLst>
                </a:custGeom>
                <a:solidFill>
                  <a:srgbClr val="775B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17" name="Freeform 93"/>
                <p:cNvSpPr>
                  <a:spLocks/>
                </p:cNvSpPr>
                <p:nvPr/>
              </p:nvSpPr>
              <p:spPr bwMode="auto">
                <a:xfrm>
                  <a:off x="3404" y="1941"/>
                  <a:ext cx="179" cy="160"/>
                </a:xfrm>
                <a:custGeom>
                  <a:avLst/>
                  <a:gdLst/>
                  <a:ahLst/>
                  <a:cxnLst>
                    <a:cxn ang="0">
                      <a:pos x="0" y="160"/>
                    </a:cxn>
                    <a:cxn ang="0">
                      <a:pos x="12" y="123"/>
                    </a:cxn>
                    <a:cxn ang="0">
                      <a:pos x="34" y="74"/>
                    </a:cxn>
                    <a:cxn ang="0">
                      <a:pos x="69" y="34"/>
                    </a:cxn>
                    <a:cxn ang="0">
                      <a:pos x="128" y="11"/>
                    </a:cxn>
                    <a:cxn ang="0">
                      <a:pos x="162" y="0"/>
                    </a:cxn>
                    <a:cxn ang="0">
                      <a:pos x="128" y="20"/>
                    </a:cxn>
                    <a:cxn ang="0">
                      <a:pos x="63" y="51"/>
                    </a:cxn>
                    <a:cxn ang="0">
                      <a:pos x="34" y="91"/>
                    </a:cxn>
                    <a:cxn ang="0">
                      <a:pos x="52" y="83"/>
                    </a:cxn>
                    <a:cxn ang="0">
                      <a:pos x="88" y="66"/>
                    </a:cxn>
                    <a:cxn ang="0">
                      <a:pos x="120" y="57"/>
                    </a:cxn>
                    <a:cxn ang="0">
                      <a:pos x="179" y="71"/>
                    </a:cxn>
                    <a:cxn ang="0">
                      <a:pos x="111" y="68"/>
                    </a:cxn>
                    <a:cxn ang="0">
                      <a:pos x="57" y="91"/>
                    </a:cxn>
                    <a:cxn ang="0">
                      <a:pos x="32" y="109"/>
                    </a:cxn>
                    <a:cxn ang="0">
                      <a:pos x="12" y="160"/>
                    </a:cxn>
                    <a:cxn ang="0">
                      <a:pos x="0" y="160"/>
                    </a:cxn>
                  </a:cxnLst>
                  <a:rect l="0" t="0" r="r" b="b"/>
                  <a:pathLst>
                    <a:path w="179" h="160">
                      <a:moveTo>
                        <a:pt x="0" y="160"/>
                      </a:moveTo>
                      <a:lnTo>
                        <a:pt x="12" y="123"/>
                      </a:lnTo>
                      <a:lnTo>
                        <a:pt x="34" y="74"/>
                      </a:lnTo>
                      <a:lnTo>
                        <a:pt x="69" y="34"/>
                      </a:lnTo>
                      <a:lnTo>
                        <a:pt x="128" y="11"/>
                      </a:lnTo>
                      <a:lnTo>
                        <a:pt x="162" y="0"/>
                      </a:lnTo>
                      <a:lnTo>
                        <a:pt x="128" y="20"/>
                      </a:lnTo>
                      <a:lnTo>
                        <a:pt x="63" y="51"/>
                      </a:lnTo>
                      <a:lnTo>
                        <a:pt x="34" y="91"/>
                      </a:lnTo>
                      <a:lnTo>
                        <a:pt x="52" y="83"/>
                      </a:lnTo>
                      <a:lnTo>
                        <a:pt x="88" y="66"/>
                      </a:lnTo>
                      <a:lnTo>
                        <a:pt x="120" y="57"/>
                      </a:lnTo>
                      <a:lnTo>
                        <a:pt x="179" y="71"/>
                      </a:lnTo>
                      <a:lnTo>
                        <a:pt x="111" y="68"/>
                      </a:lnTo>
                      <a:lnTo>
                        <a:pt x="57" y="91"/>
                      </a:lnTo>
                      <a:lnTo>
                        <a:pt x="32" y="109"/>
                      </a:lnTo>
                      <a:lnTo>
                        <a:pt x="12" y="160"/>
                      </a:lnTo>
                      <a:lnTo>
                        <a:pt x="0" y="160"/>
                      </a:lnTo>
                      <a:close/>
                    </a:path>
                  </a:pathLst>
                </a:custGeom>
                <a:solidFill>
                  <a:srgbClr val="775B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18" name="Freeform 94"/>
                <p:cNvSpPr>
                  <a:spLocks/>
                </p:cNvSpPr>
                <p:nvPr/>
              </p:nvSpPr>
              <p:spPr bwMode="auto">
                <a:xfrm>
                  <a:off x="3583" y="1861"/>
                  <a:ext cx="106" cy="234"/>
                </a:xfrm>
                <a:custGeom>
                  <a:avLst/>
                  <a:gdLst/>
                  <a:ahLst/>
                  <a:cxnLst>
                    <a:cxn ang="0">
                      <a:pos x="63" y="234"/>
                    </a:cxn>
                    <a:cxn ang="0">
                      <a:pos x="54" y="191"/>
                    </a:cxn>
                    <a:cxn ang="0">
                      <a:pos x="20" y="146"/>
                    </a:cxn>
                    <a:cxn ang="0">
                      <a:pos x="9" y="120"/>
                    </a:cxn>
                    <a:cxn ang="0">
                      <a:pos x="0" y="74"/>
                    </a:cxn>
                    <a:cxn ang="0">
                      <a:pos x="9" y="37"/>
                    </a:cxn>
                    <a:cxn ang="0">
                      <a:pos x="52" y="11"/>
                    </a:cxn>
                    <a:cxn ang="0">
                      <a:pos x="106" y="0"/>
                    </a:cxn>
                    <a:cxn ang="0">
                      <a:pos x="26" y="34"/>
                    </a:cxn>
                    <a:cxn ang="0">
                      <a:pos x="12" y="54"/>
                    </a:cxn>
                    <a:cxn ang="0">
                      <a:pos x="12" y="88"/>
                    </a:cxn>
                    <a:cxn ang="0">
                      <a:pos x="29" y="77"/>
                    </a:cxn>
                    <a:cxn ang="0">
                      <a:pos x="54" y="48"/>
                    </a:cxn>
                    <a:cxn ang="0">
                      <a:pos x="89" y="42"/>
                    </a:cxn>
                    <a:cxn ang="0">
                      <a:pos x="54" y="66"/>
                    </a:cxn>
                    <a:cxn ang="0">
                      <a:pos x="23" y="97"/>
                    </a:cxn>
                    <a:cxn ang="0">
                      <a:pos x="23" y="129"/>
                    </a:cxn>
                    <a:cxn ang="0">
                      <a:pos x="43" y="157"/>
                    </a:cxn>
                    <a:cxn ang="0">
                      <a:pos x="69" y="194"/>
                    </a:cxn>
                    <a:cxn ang="0">
                      <a:pos x="77" y="234"/>
                    </a:cxn>
                    <a:cxn ang="0">
                      <a:pos x="63" y="234"/>
                    </a:cxn>
                  </a:cxnLst>
                  <a:rect l="0" t="0" r="r" b="b"/>
                  <a:pathLst>
                    <a:path w="106" h="234">
                      <a:moveTo>
                        <a:pt x="63" y="234"/>
                      </a:moveTo>
                      <a:lnTo>
                        <a:pt x="54" y="191"/>
                      </a:lnTo>
                      <a:lnTo>
                        <a:pt x="20" y="146"/>
                      </a:lnTo>
                      <a:lnTo>
                        <a:pt x="9" y="120"/>
                      </a:lnTo>
                      <a:lnTo>
                        <a:pt x="0" y="74"/>
                      </a:lnTo>
                      <a:lnTo>
                        <a:pt x="9" y="37"/>
                      </a:lnTo>
                      <a:lnTo>
                        <a:pt x="52" y="11"/>
                      </a:lnTo>
                      <a:lnTo>
                        <a:pt x="106" y="0"/>
                      </a:lnTo>
                      <a:lnTo>
                        <a:pt x="26" y="34"/>
                      </a:lnTo>
                      <a:lnTo>
                        <a:pt x="12" y="54"/>
                      </a:lnTo>
                      <a:lnTo>
                        <a:pt x="12" y="88"/>
                      </a:lnTo>
                      <a:lnTo>
                        <a:pt x="29" y="77"/>
                      </a:lnTo>
                      <a:lnTo>
                        <a:pt x="54" y="48"/>
                      </a:lnTo>
                      <a:lnTo>
                        <a:pt x="89" y="42"/>
                      </a:lnTo>
                      <a:lnTo>
                        <a:pt x="54" y="66"/>
                      </a:lnTo>
                      <a:lnTo>
                        <a:pt x="23" y="97"/>
                      </a:lnTo>
                      <a:lnTo>
                        <a:pt x="23" y="129"/>
                      </a:lnTo>
                      <a:lnTo>
                        <a:pt x="43" y="157"/>
                      </a:lnTo>
                      <a:lnTo>
                        <a:pt x="69" y="194"/>
                      </a:lnTo>
                      <a:lnTo>
                        <a:pt x="77" y="234"/>
                      </a:lnTo>
                      <a:lnTo>
                        <a:pt x="63" y="234"/>
                      </a:lnTo>
                      <a:close/>
                    </a:path>
                  </a:pathLst>
                </a:custGeom>
                <a:solidFill>
                  <a:srgbClr val="775B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19" name="Freeform 95"/>
                <p:cNvSpPr>
                  <a:spLocks/>
                </p:cNvSpPr>
                <p:nvPr/>
              </p:nvSpPr>
              <p:spPr bwMode="auto">
                <a:xfrm>
                  <a:off x="3077" y="1735"/>
                  <a:ext cx="160" cy="369"/>
                </a:xfrm>
                <a:custGeom>
                  <a:avLst/>
                  <a:gdLst/>
                  <a:ahLst/>
                  <a:cxnLst>
                    <a:cxn ang="0">
                      <a:pos x="17" y="192"/>
                    </a:cxn>
                    <a:cxn ang="0">
                      <a:pos x="14" y="154"/>
                    </a:cxn>
                    <a:cxn ang="0">
                      <a:pos x="14" y="106"/>
                    </a:cxn>
                    <a:cxn ang="0">
                      <a:pos x="40" y="68"/>
                    </a:cxn>
                    <a:cxn ang="0">
                      <a:pos x="68" y="46"/>
                    </a:cxn>
                    <a:cxn ang="0">
                      <a:pos x="94" y="34"/>
                    </a:cxn>
                    <a:cxn ang="0">
                      <a:pos x="160" y="31"/>
                    </a:cxn>
                    <a:cxn ang="0">
                      <a:pos x="122" y="22"/>
                    </a:cxn>
                    <a:cxn ang="0">
                      <a:pos x="77" y="25"/>
                    </a:cxn>
                    <a:cxn ang="0">
                      <a:pos x="20" y="66"/>
                    </a:cxn>
                    <a:cxn ang="0">
                      <a:pos x="28" y="48"/>
                    </a:cxn>
                    <a:cxn ang="0">
                      <a:pos x="49" y="20"/>
                    </a:cxn>
                    <a:cxn ang="0">
                      <a:pos x="74" y="0"/>
                    </a:cxn>
                    <a:cxn ang="0">
                      <a:pos x="43" y="17"/>
                    </a:cxn>
                    <a:cxn ang="0">
                      <a:pos x="17" y="43"/>
                    </a:cxn>
                    <a:cxn ang="0">
                      <a:pos x="0" y="85"/>
                    </a:cxn>
                    <a:cxn ang="0">
                      <a:pos x="6" y="154"/>
                    </a:cxn>
                    <a:cxn ang="0">
                      <a:pos x="23" y="260"/>
                    </a:cxn>
                    <a:cxn ang="0">
                      <a:pos x="34" y="331"/>
                    </a:cxn>
                    <a:cxn ang="0">
                      <a:pos x="51" y="369"/>
                    </a:cxn>
                    <a:cxn ang="0">
                      <a:pos x="65" y="366"/>
                    </a:cxn>
                    <a:cxn ang="0">
                      <a:pos x="40" y="312"/>
                    </a:cxn>
                    <a:cxn ang="0">
                      <a:pos x="34" y="249"/>
                    </a:cxn>
                    <a:cxn ang="0">
                      <a:pos x="33" y="246"/>
                    </a:cxn>
                    <a:cxn ang="0">
                      <a:pos x="32" y="239"/>
                    </a:cxn>
                    <a:cxn ang="0">
                      <a:pos x="29" y="229"/>
                    </a:cxn>
                    <a:cxn ang="0">
                      <a:pos x="26" y="218"/>
                    </a:cxn>
                    <a:cxn ang="0">
                      <a:pos x="22" y="207"/>
                    </a:cxn>
                    <a:cxn ang="0">
                      <a:pos x="20" y="198"/>
                    </a:cxn>
                    <a:cxn ang="0">
                      <a:pos x="18" y="192"/>
                    </a:cxn>
                    <a:cxn ang="0">
                      <a:pos x="17" y="192"/>
                    </a:cxn>
                  </a:cxnLst>
                  <a:rect l="0" t="0" r="r" b="b"/>
                  <a:pathLst>
                    <a:path w="160" h="369">
                      <a:moveTo>
                        <a:pt x="17" y="192"/>
                      </a:moveTo>
                      <a:lnTo>
                        <a:pt x="14" y="154"/>
                      </a:lnTo>
                      <a:lnTo>
                        <a:pt x="14" y="106"/>
                      </a:lnTo>
                      <a:lnTo>
                        <a:pt x="40" y="68"/>
                      </a:lnTo>
                      <a:lnTo>
                        <a:pt x="68" y="46"/>
                      </a:lnTo>
                      <a:lnTo>
                        <a:pt x="94" y="34"/>
                      </a:lnTo>
                      <a:lnTo>
                        <a:pt x="160" y="31"/>
                      </a:lnTo>
                      <a:lnTo>
                        <a:pt x="122" y="22"/>
                      </a:lnTo>
                      <a:lnTo>
                        <a:pt x="77" y="25"/>
                      </a:lnTo>
                      <a:lnTo>
                        <a:pt x="20" y="66"/>
                      </a:lnTo>
                      <a:lnTo>
                        <a:pt x="28" y="48"/>
                      </a:lnTo>
                      <a:lnTo>
                        <a:pt x="49" y="20"/>
                      </a:lnTo>
                      <a:lnTo>
                        <a:pt x="74" y="0"/>
                      </a:lnTo>
                      <a:lnTo>
                        <a:pt x="43" y="17"/>
                      </a:lnTo>
                      <a:lnTo>
                        <a:pt x="17" y="43"/>
                      </a:lnTo>
                      <a:lnTo>
                        <a:pt x="0" y="85"/>
                      </a:lnTo>
                      <a:lnTo>
                        <a:pt x="6" y="154"/>
                      </a:lnTo>
                      <a:lnTo>
                        <a:pt x="23" y="260"/>
                      </a:lnTo>
                      <a:lnTo>
                        <a:pt x="34" y="331"/>
                      </a:lnTo>
                      <a:lnTo>
                        <a:pt x="51" y="369"/>
                      </a:lnTo>
                      <a:lnTo>
                        <a:pt x="65" y="366"/>
                      </a:lnTo>
                      <a:lnTo>
                        <a:pt x="40" y="312"/>
                      </a:lnTo>
                      <a:lnTo>
                        <a:pt x="34" y="249"/>
                      </a:lnTo>
                      <a:lnTo>
                        <a:pt x="33" y="246"/>
                      </a:lnTo>
                      <a:lnTo>
                        <a:pt x="32" y="239"/>
                      </a:lnTo>
                      <a:lnTo>
                        <a:pt x="29" y="229"/>
                      </a:lnTo>
                      <a:lnTo>
                        <a:pt x="26" y="218"/>
                      </a:lnTo>
                      <a:lnTo>
                        <a:pt x="22" y="207"/>
                      </a:lnTo>
                      <a:lnTo>
                        <a:pt x="20" y="198"/>
                      </a:lnTo>
                      <a:lnTo>
                        <a:pt x="18" y="192"/>
                      </a:lnTo>
                      <a:lnTo>
                        <a:pt x="17" y="192"/>
                      </a:lnTo>
                      <a:close/>
                    </a:path>
                  </a:pathLst>
                </a:custGeom>
                <a:solidFill>
                  <a:srgbClr val="775B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20" name="Freeform 96"/>
                <p:cNvSpPr>
                  <a:spLocks/>
                </p:cNvSpPr>
                <p:nvPr/>
              </p:nvSpPr>
              <p:spPr bwMode="auto">
                <a:xfrm>
                  <a:off x="3626" y="1955"/>
                  <a:ext cx="117" cy="149"/>
                </a:xfrm>
                <a:custGeom>
                  <a:avLst/>
                  <a:gdLst/>
                  <a:ahLst/>
                  <a:cxnLst>
                    <a:cxn ang="0">
                      <a:pos x="0" y="149"/>
                    </a:cxn>
                    <a:cxn ang="0">
                      <a:pos x="3" y="100"/>
                    </a:cxn>
                    <a:cxn ang="0">
                      <a:pos x="37" y="54"/>
                    </a:cxn>
                    <a:cxn ang="0">
                      <a:pos x="80" y="17"/>
                    </a:cxn>
                    <a:cxn ang="0">
                      <a:pos x="117" y="0"/>
                    </a:cxn>
                    <a:cxn ang="0">
                      <a:pos x="68" y="40"/>
                    </a:cxn>
                    <a:cxn ang="0">
                      <a:pos x="20" y="86"/>
                    </a:cxn>
                    <a:cxn ang="0">
                      <a:pos x="14" y="111"/>
                    </a:cxn>
                    <a:cxn ang="0">
                      <a:pos x="0" y="149"/>
                    </a:cxn>
                  </a:cxnLst>
                  <a:rect l="0" t="0" r="r" b="b"/>
                  <a:pathLst>
                    <a:path w="117" h="149">
                      <a:moveTo>
                        <a:pt x="0" y="149"/>
                      </a:moveTo>
                      <a:lnTo>
                        <a:pt x="3" y="100"/>
                      </a:lnTo>
                      <a:lnTo>
                        <a:pt x="37" y="54"/>
                      </a:lnTo>
                      <a:lnTo>
                        <a:pt x="80" y="17"/>
                      </a:lnTo>
                      <a:lnTo>
                        <a:pt x="117" y="0"/>
                      </a:lnTo>
                      <a:lnTo>
                        <a:pt x="68" y="40"/>
                      </a:lnTo>
                      <a:lnTo>
                        <a:pt x="20" y="86"/>
                      </a:lnTo>
                      <a:lnTo>
                        <a:pt x="14" y="111"/>
                      </a:lnTo>
                      <a:lnTo>
                        <a:pt x="0" y="149"/>
                      </a:lnTo>
                      <a:close/>
                    </a:path>
                  </a:pathLst>
                </a:custGeom>
                <a:solidFill>
                  <a:srgbClr val="775B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21" name="Freeform 97"/>
                <p:cNvSpPr>
                  <a:spLocks/>
                </p:cNvSpPr>
                <p:nvPr/>
              </p:nvSpPr>
              <p:spPr bwMode="auto">
                <a:xfrm>
                  <a:off x="3598" y="1735"/>
                  <a:ext cx="50" cy="7"/>
                </a:xfrm>
                <a:custGeom>
                  <a:avLst/>
                  <a:gdLst/>
                  <a:ahLst/>
                  <a:cxnLst>
                    <a:cxn ang="0">
                      <a:pos x="5" y="5"/>
                    </a:cxn>
                    <a:cxn ang="0">
                      <a:pos x="50" y="0"/>
                    </a:cxn>
                    <a:cxn ang="0">
                      <a:pos x="42" y="2"/>
                    </a:cxn>
                    <a:cxn ang="0">
                      <a:pos x="0" y="7"/>
                    </a:cxn>
                    <a:cxn ang="0">
                      <a:pos x="1" y="7"/>
                    </a:cxn>
                    <a:cxn ang="0">
                      <a:pos x="3" y="6"/>
                    </a:cxn>
                    <a:cxn ang="0">
                      <a:pos x="5" y="5"/>
                    </a:cxn>
                    <a:cxn ang="0">
                      <a:pos x="5" y="5"/>
                    </a:cxn>
                  </a:cxnLst>
                  <a:rect l="0" t="0" r="r" b="b"/>
                  <a:pathLst>
                    <a:path w="50" h="7">
                      <a:moveTo>
                        <a:pt x="5" y="5"/>
                      </a:moveTo>
                      <a:lnTo>
                        <a:pt x="50" y="0"/>
                      </a:lnTo>
                      <a:lnTo>
                        <a:pt x="42" y="2"/>
                      </a:ln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3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solidFill>
                  <a:srgbClr val="EAE0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22" name="Freeform 98"/>
                <p:cNvSpPr>
                  <a:spLocks/>
                </p:cNvSpPr>
                <p:nvPr/>
              </p:nvSpPr>
              <p:spPr bwMode="auto">
                <a:xfrm>
                  <a:off x="3594" y="1742"/>
                  <a:ext cx="50" cy="3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50" y="0"/>
                    </a:cxn>
                    <a:cxn ang="0">
                      <a:pos x="36" y="3"/>
                    </a:cxn>
                    <a:cxn ang="0">
                      <a:pos x="0" y="3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50" h="3">
                      <a:moveTo>
                        <a:pt x="8" y="2"/>
                      </a:moveTo>
                      <a:lnTo>
                        <a:pt x="50" y="0"/>
                      </a:lnTo>
                      <a:lnTo>
                        <a:pt x="36" y="3"/>
                      </a:lnTo>
                      <a:lnTo>
                        <a:pt x="0" y="3"/>
                      </a:lnTo>
                      <a:lnTo>
                        <a:pt x="8" y="2"/>
                      </a:lnTo>
                      <a:close/>
                    </a:path>
                  </a:pathLst>
                </a:custGeom>
                <a:solidFill>
                  <a:srgbClr val="EAE0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23" name="Freeform 99"/>
                <p:cNvSpPr>
                  <a:spLocks/>
                </p:cNvSpPr>
                <p:nvPr/>
              </p:nvSpPr>
              <p:spPr bwMode="auto">
                <a:xfrm>
                  <a:off x="3598" y="1747"/>
                  <a:ext cx="49" cy="3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49" y="0"/>
                    </a:cxn>
                    <a:cxn ang="0">
                      <a:pos x="33" y="2"/>
                    </a:cxn>
                    <a:cxn ang="0">
                      <a:pos x="0" y="3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49" h="3">
                      <a:moveTo>
                        <a:pt x="0" y="2"/>
                      </a:moveTo>
                      <a:lnTo>
                        <a:pt x="49" y="0"/>
                      </a:lnTo>
                      <a:lnTo>
                        <a:pt x="33" y="2"/>
                      </a:lnTo>
                      <a:lnTo>
                        <a:pt x="0" y="3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AE0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24" name="Freeform 100"/>
                <p:cNvSpPr>
                  <a:spLocks/>
                </p:cNvSpPr>
                <p:nvPr/>
              </p:nvSpPr>
              <p:spPr bwMode="auto">
                <a:xfrm>
                  <a:off x="3531" y="1749"/>
                  <a:ext cx="48" cy="23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36" y="2"/>
                    </a:cxn>
                    <a:cxn ang="0">
                      <a:pos x="0" y="23"/>
                    </a:cxn>
                    <a:cxn ang="0">
                      <a:pos x="9" y="16"/>
                    </a:cxn>
                    <a:cxn ang="0">
                      <a:pos x="25" y="7"/>
                    </a:cxn>
                    <a:cxn ang="0">
                      <a:pos x="38" y="0"/>
                    </a:cxn>
                    <a:cxn ang="0">
                      <a:pos x="40" y="0"/>
                    </a:cxn>
                    <a:cxn ang="0">
                      <a:pos x="43" y="0"/>
                    </a:cxn>
                    <a:cxn ang="0">
                      <a:pos x="46" y="0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8" h="23">
                      <a:moveTo>
                        <a:pt x="48" y="0"/>
                      </a:moveTo>
                      <a:lnTo>
                        <a:pt x="36" y="2"/>
                      </a:lnTo>
                      <a:lnTo>
                        <a:pt x="0" y="23"/>
                      </a:lnTo>
                      <a:lnTo>
                        <a:pt x="9" y="16"/>
                      </a:lnTo>
                      <a:lnTo>
                        <a:pt x="25" y="7"/>
                      </a:lnTo>
                      <a:lnTo>
                        <a:pt x="38" y="0"/>
                      </a:lnTo>
                      <a:lnTo>
                        <a:pt x="40" y="0"/>
                      </a:lnTo>
                      <a:lnTo>
                        <a:pt x="43" y="0"/>
                      </a:lnTo>
                      <a:lnTo>
                        <a:pt x="46" y="0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EAE0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25" name="Freeform 101"/>
                <p:cNvSpPr>
                  <a:spLocks/>
                </p:cNvSpPr>
                <p:nvPr/>
              </p:nvSpPr>
              <p:spPr bwMode="auto">
                <a:xfrm>
                  <a:off x="3524" y="1742"/>
                  <a:ext cx="58" cy="14"/>
                </a:xfrm>
                <a:custGeom>
                  <a:avLst/>
                  <a:gdLst/>
                  <a:ahLst/>
                  <a:cxnLst>
                    <a:cxn ang="0">
                      <a:pos x="50" y="4"/>
                    </a:cxn>
                    <a:cxn ang="0">
                      <a:pos x="38" y="4"/>
                    </a:cxn>
                    <a:cxn ang="0">
                      <a:pos x="0" y="14"/>
                    </a:cxn>
                    <a:cxn ang="0">
                      <a:pos x="14" y="9"/>
                    </a:cxn>
                    <a:cxn ang="0">
                      <a:pos x="37" y="4"/>
                    </a:cxn>
                    <a:cxn ang="0">
                      <a:pos x="58" y="0"/>
                    </a:cxn>
                    <a:cxn ang="0">
                      <a:pos x="50" y="4"/>
                    </a:cxn>
                  </a:cxnLst>
                  <a:rect l="0" t="0" r="r" b="b"/>
                  <a:pathLst>
                    <a:path w="58" h="14">
                      <a:moveTo>
                        <a:pt x="50" y="4"/>
                      </a:moveTo>
                      <a:lnTo>
                        <a:pt x="38" y="4"/>
                      </a:lnTo>
                      <a:lnTo>
                        <a:pt x="0" y="14"/>
                      </a:lnTo>
                      <a:lnTo>
                        <a:pt x="14" y="9"/>
                      </a:lnTo>
                      <a:lnTo>
                        <a:pt x="37" y="4"/>
                      </a:lnTo>
                      <a:lnTo>
                        <a:pt x="58" y="0"/>
                      </a:lnTo>
                      <a:lnTo>
                        <a:pt x="50" y="4"/>
                      </a:lnTo>
                      <a:close/>
                    </a:path>
                  </a:pathLst>
                </a:custGeom>
                <a:solidFill>
                  <a:srgbClr val="EAE0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26" name="Freeform 102"/>
                <p:cNvSpPr>
                  <a:spLocks/>
                </p:cNvSpPr>
                <p:nvPr/>
              </p:nvSpPr>
              <p:spPr bwMode="auto">
                <a:xfrm>
                  <a:off x="3516" y="1740"/>
                  <a:ext cx="60" cy="6"/>
                </a:xfrm>
                <a:custGeom>
                  <a:avLst/>
                  <a:gdLst/>
                  <a:ahLst/>
                  <a:cxnLst>
                    <a:cxn ang="0">
                      <a:pos x="46" y="1"/>
                    </a:cxn>
                    <a:cxn ang="0">
                      <a:pos x="27" y="3"/>
                    </a:cxn>
                    <a:cxn ang="0">
                      <a:pos x="0" y="6"/>
                    </a:cxn>
                    <a:cxn ang="0">
                      <a:pos x="10" y="4"/>
                    </a:cxn>
                    <a:cxn ang="0">
                      <a:pos x="32" y="0"/>
                    </a:cxn>
                    <a:cxn ang="0">
                      <a:pos x="60" y="0"/>
                    </a:cxn>
                    <a:cxn ang="0">
                      <a:pos x="46" y="1"/>
                    </a:cxn>
                  </a:cxnLst>
                  <a:rect l="0" t="0" r="r" b="b"/>
                  <a:pathLst>
                    <a:path w="60" h="6">
                      <a:moveTo>
                        <a:pt x="46" y="1"/>
                      </a:moveTo>
                      <a:lnTo>
                        <a:pt x="27" y="3"/>
                      </a:lnTo>
                      <a:lnTo>
                        <a:pt x="0" y="6"/>
                      </a:lnTo>
                      <a:lnTo>
                        <a:pt x="10" y="4"/>
                      </a:lnTo>
                      <a:lnTo>
                        <a:pt x="32" y="0"/>
                      </a:lnTo>
                      <a:lnTo>
                        <a:pt x="60" y="0"/>
                      </a:lnTo>
                      <a:lnTo>
                        <a:pt x="46" y="1"/>
                      </a:lnTo>
                      <a:close/>
                    </a:path>
                  </a:pathLst>
                </a:custGeom>
                <a:solidFill>
                  <a:srgbClr val="EAE0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23" name="Стрелка вправо 122"/>
              <p:cNvSpPr/>
              <p:nvPr/>
            </p:nvSpPr>
            <p:spPr>
              <a:xfrm>
                <a:off x="6286512" y="4786322"/>
                <a:ext cx="1571636" cy="500066"/>
              </a:xfrm>
              <a:prstGeom prst="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Скругленный прямоугольник 123"/>
              <p:cNvSpPr/>
              <p:nvPr/>
            </p:nvSpPr>
            <p:spPr>
              <a:xfrm>
                <a:off x="7858148" y="4714884"/>
                <a:ext cx="1143008" cy="64294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" name="TextBox 125">
                <a:hlinkClick r:id="rId7" action="ppaction://hlinksldjump"/>
              </p:cNvPr>
              <p:cNvSpPr txBox="1"/>
              <p:nvPr/>
            </p:nvSpPr>
            <p:spPr>
              <a:xfrm>
                <a:off x="7143768" y="2357430"/>
                <a:ext cx="11430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привал</a:t>
                </a:r>
                <a:endParaRPr lang="ru-RU" sz="2400" dirty="0"/>
              </a:p>
            </p:txBody>
          </p:sp>
        </p:grpSp>
        <p:sp>
          <p:nvSpPr>
            <p:cNvPr id="128" name="TextBox 127">
              <a:hlinkClick r:id="rId3" action="ppaction://hlinksldjump"/>
            </p:cNvPr>
            <p:cNvSpPr txBox="1"/>
            <p:nvPr/>
          </p:nvSpPr>
          <p:spPr>
            <a:xfrm>
              <a:off x="7786710" y="4857760"/>
              <a:ext cx="1357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ФИНИШ</a:t>
              </a:r>
              <a:endParaRPr lang="ru-RU" sz="2400" dirty="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85728"/>
            <a:ext cx="50720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ВОПРОСЫ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42873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1.Число </a:t>
            </a:r>
            <a:r>
              <a:rPr lang="en-US" dirty="0" smtClean="0"/>
              <a:t>m </a:t>
            </a:r>
            <a:r>
              <a:rPr lang="ru-RU" dirty="0" smtClean="0"/>
              <a:t>больше числа</a:t>
            </a:r>
            <a:r>
              <a:rPr lang="en-US" dirty="0" smtClean="0"/>
              <a:t> n</a:t>
            </a:r>
            <a:r>
              <a:rPr lang="ru-RU" dirty="0" smtClean="0"/>
              <a:t>, если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1928802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2.Число </a:t>
            </a:r>
            <a:r>
              <a:rPr lang="en-US" dirty="0" smtClean="0"/>
              <a:t>m </a:t>
            </a:r>
            <a:r>
              <a:rPr lang="ru-RU" dirty="0" smtClean="0"/>
              <a:t>меньше числа </a:t>
            </a:r>
            <a:r>
              <a:rPr lang="en-US" dirty="0" smtClean="0"/>
              <a:t>n</a:t>
            </a:r>
            <a:r>
              <a:rPr lang="ru-RU" dirty="0" smtClean="0"/>
              <a:t>, если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242886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3.Число </a:t>
            </a:r>
            <a:r>
              <a:rPr lang="en-US" dirty="0" smtClean="0"/>
              <a:t>m </a:t>
            </a:r>
            <a:r>
              <a:rPr lang="ru-RU" dirty="0" smtClean="0"/>
              <a:t>равно числу </a:t>
            </a:r>
            <a:r>
              <a:rPr lang="en-US" dirty="0" smtClean="0"/>
              <a:t>n</a:t>
            </a:r>
            <a:r>
              <a:rPr lang="ru-RU" dirty="0" smtClean="0"/>
              <a:t>, если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85749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4.Если к обеим частям верного неравенства прибавить одно и то же число, то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3929066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5.Если обе части неравенства умножить или разделить на одно и то же положительное число, то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71538" y="485776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6.Если обе части неравенства умножить или разделить на одно и то же положительное число, то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14876" y="142873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 – n &gt; 0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786314" y="192880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 – n &lt; 0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86314" y="242886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 – n 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en-US" dirty="0" smtClean="0"/>
              <a:t>0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28860" y="3286124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получится верное неравенство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857620" y="428625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получится верное неравенство</a:t>
            </a:r>
            <a:endParaRPr lang="ru-RU" dirty="0"/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071902" y="521495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получится неравенство противоположного знака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579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ookman Old Style" pitchFamily="18" charset="0"/>
              </a:rPr>
              <a:t>Числовые промежутки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ookman Old Style" pitchFamily="18" charset="0"/>
            </a:endParaRPr>
          </a:p>
        </p:txBody>
      </p:sp>
      <p:grpSp>
        <p:nvGrpSpPr>
          <p:cNvPr id="337" name="Группа 336"/>
          <p:cNvGrpSpPr/>
          <p:nvPr/>
        </p:nvGrpSpPr>
        <p:grpSpPr>
          <a:xfrm>
            <a:off x="928662" y="1214422"/>
            <a:ext cx="4357718" cy="1798092"/>
            <a:chOff x="928662" y="1214422"/>
            <a:chExt cx="4357718" cy="1798092"/>
          </a:xfrm>
        </p:grpSpPr>
        <p:grpSp>
          <p:nvGrpSpPr>
            <p:cNvPr id="313" name="Группа 312"/>
            <p:cNvGrpSpPr/>
            <p:nvPr/>
          </p:nvGrpSpPr>
          <p:grpSpPr>
            <a:xfrm>
              <a:off x="928662" y="1214422"/>
              <a:ext cx="4357718" cy="1500198"/>
              <a:chOff x="928662" y="1214422"/>
              <a:chExt cx="3756040" cy="1114432"/>
            </a:xfrm>
          </p:grpSpPr>
          <p:grpSp>
            <p:nvGrpSpPr>
              <p:cNvPr id="2054" name="Group 6"/>
              <p:cNvGrpSpPr>
                <a:grpSpLocks/>
              </p:cNvGrpSpPr>
              <p:nvPr/>
            </p:nvGrpSpPr>
            <p:grpSpPr bwMode="auto">
              <a:xfrm>
                <a:off x="928662" y="1214422"/>
                <a:ext cx="1257300" cy="141288"/>
                <a:chOff x="2219" y="7241"/>
                <a:chExt cx="1980" cy="222"/>
              </a:xfrm>
            </p:grpSpPr>
            <p:sp>
              <p:nvSpPr>
                <p:cNvPr id="2055" name="Line 7"/>
                <p:cNvSpPr>
                  <a:spLocks noChangeShapeType="1"/>
                </p:cNvSpPr>
                <p:nvPr/>
              </p:nvSpPr>
              <p:spPr bwMode="auto">
                <a:xfrm>
                  <a:off x="2219" y="7385"/>
                  <a:ext cx="1980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56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3814" y="7245"/>
                  <a:ext cx="151" cy="140"/>
                </a:xfrm>
                <a:prstGeom prst="line">
                  <a:avLst/>
                </a:prstGeom>
                <a:noFill/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57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3617" y="7244"/>
                  <a:ext cx="151" cy="138"/>
                </a:xfrm>
                <a:prstGeom prst="line">
                  <a:avLst/>
                </a:prstGeom>
                <a:noFill/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58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3422" y="7241"/>
                  <a:ext cx="150" cy="140"/>
                </a:xfrm>
                <a:prstGeom prst="line">
                  <a:avLst/>
                </a:prstGeom>
                <a:noFill/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59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3223" y="7245"/>
                  <a:ext cx="151" cy="139"/>
                </a:xfrm>
                <a:prstGeom prst="line">
                  <a:avLst/>
                </a:prstGeom>
                <a:noFill/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60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3036" y="7245"/>
                  <a:ext cx="152" cy="139"/>
                </a:xfrm>
                <a:prstGeom prst="line">
                  <a:avLst/>
                </a:prstGeom>
                <a:noFill/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61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4017" y="7245"/>
                  <a:ext cx="150" cy="139"/>
                </a:xfrm>
                <a:prstGeom prst="line">
                  <a:avLst/>
                </a:prstGeom>
                <a:noFill/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6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2850" y="7245"/>
                  <a:ext cx="152" cy="139"/>
                </a:xfrm>
                <a:prstGeom prst="line">
                  <a:avLst/>
                </a:prstGeom>
                <a:noFill/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63" name="Oval 15"/>
                <p:cNvSpPr>
                  <a:spLocks noChangeArrowheads="1"/>
                </p:cNvSpPr>
                <p:nvPr/>
              </p:nvSpPr>
              <p:spPr bwMode="auto">
                <a:xfrm flipH="1">
                  <a:off x="2750" y="7283"/>
                  <a:ext cx="179" cy="180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064" name="Group 16"/>
              <p:cNvGrpSpPr>
                <a:grpSpLocks/>
              </p:cNvGrpSpPr>
              <p:nvPr/>
            </p:nvGrpSpPr>
            <p:grpSpPr bwMode="auto">
              <a:xfrm>
                <a:off x="928662" y="1714488"/>
                <a:ext cx="1257300" cy="141288"/>
                <a:chOff x="2236" y="8095"/>
                <a:chExt cx="1980" cy="222"/>
              </a:xfrm>
            </p:grpSpPr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auto">
                <a:xfrm>
                  <a:off x="2236" y="8239"/>
                  <a:ext cx="1980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66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183" y="8099"/>
                  <a:ext cx="151" cy="14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67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026" y="8098"/>
                  <a:ext cx="151" cy="138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68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2831" y="8095"/>
                  <a:ext cx="150" cy="14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69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632" y="8099"/>
                  <a:ext cx="151" cy="139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70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2445" y="8099"/>
                  <a:ext cx="152" cy="139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71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2259" y="8099"/>
                  <a:ext cx="152" cy="139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72" name="Oval 24"/>
                <p:cNvSpPr>
                  <a:spLocks noChangeArrowheads="1"/>
                </p:cNvSpPr>
                <p:nvPr/>
              </p:nvSpPr>
              <p:spPr bwMode="auto">
                <a:xfrm flipH="1">
                  <a:off x="3263" y="8137"/>
                  <a:ext cx="179" cy="180"/>
                </a:xfrm>
                <a:prstGeom prst="ellipse">
                  <a:avLst/>
                </a:prstGeom>
                <a:solidFill>
                  <a:srgbClr val="339966"/>
                </a:solidFill>
                <a:ln w="9525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928662" y="2285992"/>
                <a:ext cx="126841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2074" name="Group 26"/>
              <p:cNvGrpSpPr>
                <a:grpSpLocks/>
              </p:cNvGrpSpPr>
              <p:nvPr/>
            </p:nvGrpSpPr>
            <p:grpSpPr bwMode="auto">
              <a:xfrm>
                <a:off x="1214414" y="2143116"/>
                <a:ext cx="733425" cy="92075"/>
                <a:chOff x="2737" y="8940"/>
                <a:chExt cx="1156" cy="144"/>
              </a:xfrm>
            </p:grpSpPr>
            <p:sp>
              <p:nvSpPr>
                <p:cNvPr id="2075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3588" y="8944"/>
                  <a:ext cx="151" cy="140"/>
                </a:xfrm>
                <a:prstGeom prst="line">
                  <a:avLst/>
                </a:prstGeom>
                <a:noFill/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76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3415" y="8943"/>
                  <a:ext cx="151" cy="138"/>
                </a:xfrm>
                <a:prstGeom prst="line">
                  <a:avLst/>
                </a:prstGeom>
                <a:noFill/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77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3236" y="8940"/>
                  <a:ext cx="150" cy="140"/>
                </a:xfrm>
                <a:prstGeom prst="line">
                  <a:avLst/>
                </a:prstGeom>
                <a:noFill/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78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3077" y="8944"/>
                  <a:ext cx="151" cy="139"/>
                </a:xfrm>
                <a:prstGeom prst="line">
                  <a:avLst/>
                </a:prstGeom>
                <a:noFill/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79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2906" y="8944"/>
                  <a:ext cx="152" cy="139"/>
                </a:xfrm>
                <a:prstGeom prst="line">
                  <a:avLst/>
                </a:prstGeom>
                <a:noFill/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80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3743" y="8944"/>
                  <a:ext cx="150" cy="139"/>
                </a:xfrm>
                <a:prstGeom prst="line">
                  <a:avLst/>
                </a:prstGeom>
                <a:noFill/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81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2737" y="8944"/>
                  <a:ext cx="152" cy="139"/>
                </a:xfrm>
                <a:prstGeom prst="line">
                  <a:avLst/>
                </a:prstGeom>
                <a:noFill/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082" name="Oval 34"/>
              <p:cNvSpPr>
                <a:spLocks noChangeArrowheads="1"/>
              </p:cNvSpPr>
              <p:nvPr/>
            </p:nvSpPr>
            <p:spPr bwMode="auto">
              <a:xfrm flipH="1">
                <a:off x="1857356" y="2214554"/>
                <a:ext cx="114300" cy="11430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Oval 34"/>
              <p:cNvSpPr>
                <a:spLocks noChangeArrowheads="1"/>
              </p:cNvSpPr>
              <p:nvPr/>
            </p:nvSpPr>
            <p:spPr bwMode="auto">
              <a:xfrm flipH="1">
                <a:off x="1214414" y="2214554"/>
                <a:ext cx="114300" cy="11430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2083" name="Group 35"/>
              <p:cNvGrpSpPr>
                <a:grpSpLocks/>
              </p:cNvGrpSpPr>
              <p:nvPr/>
            </p:nvGrpSpPr>
            <p:grpSpPr bwMode="auto">
              <a:xfrm>
                <a:off x="3071802" y="1214422"/>
                <a:ext cx="1600200" cy="147638"/>
                <a:chOff x="5661" y="7250"/>
                <a:chExt cx="2520" cy="232"/>
              </a:xfrm>
            </p:grpSpPr>
            <p:sp>
              <p:nvSpPr>
                <p:cNvPr id="2084" name="Line 36"/>
                <p:cNvSpPr>
                  <a:spLocks noChangeShapeType="1"/>
                </p:cNvSpPr>
                <p:nvPr/>
              </p:nvSpPr>
              <p:spPr bwMode="auto">
                <a:xfrm>
                  <a:off x="5661" y="7394"/>
                  <a:ext cx="2520" cy="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85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7275" y="7254"/>
                  <a:ext cx="151" cy="14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86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7078" y="7253"/>
                  <a:ext cx="151" cy="138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87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6907" y="7250"/>
                  <a:ext cx="150" cy="14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88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6724" y="7254"/>
                  <a:ext cx="151" cy="139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89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6545" y="7254"/>
                  <a:ext cx="152" cy="139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90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7462" y="7254"/>
                  <a:ext cx="150" cy="139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91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6375" y="7254"/>
                  <a:ext cx="152" cy="139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92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6211" y="7292"/>
                  <a:ext cx="179" cy="180"/>
                </a:xfrm>
                <a:prstGeom prst="ellips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93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7669" y="7302"/>
                  <a:ext cx="179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94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7630" y="7253"/>
                  <a:ext cx="151" cy="138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096" name="Group 48"/>
              <p:cNvGrpSpPr>
                <a:grpSpLocks/>
              </p:cNvGrpSpPr>
              <p:nvPr/>
            </p:nvGrpSpPr>
            <p:grpSpPr bwMode="auto">
              <a:xfrm>
                <a:off x="3071802" y="1714488"/>
                <a:ext cx="1612900" cy="141287"/>
                <a:chOff x="5643" y="6570"/>
                <a:chExt cx="2538" cy="222"/>
              </a:xfrm>
            </p:grpSpPr>
            <p:sp>
              <p:nvSpPr>
                <p:cNvPr id="2097" name="Line 49"/>
                <p:cNvSpPr>
                  <a:spLocks noChangeShapeType="1"/>
                </p:cNvSpPr>
                <p:nvPr/>
              </p:nvSpPr>
              <p:spPr bwMode="auto">
                <a:xfrm>
                  <a:off x="5643" y="6714"/>
                  <a:ext cx="2538" cy="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98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6590" y="6574"/>
                  <a:ext cx="151" cy="140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99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6433" y="6573"/>
                  <a:ext cx="151" cy="138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00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6238" y="6570"/>
                  <a:ext cx="150" cy="140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01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6039" y="6574"/>
                  <a:ext cx="151" cy="139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02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5852" y="6574"/>
                  <a:ext cx="152" cy="139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03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5666" y="6574"/>
                  <a:ext cx="152" cy="139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04" name="Oval 56"/>
                <p:cNvSpPr>
                  <a:spLocks noChangeArrowheads="1"/>
                </p:cNvSpPr>
                <p:nvPr/>
              </p:nvSpPr>
              <p:spPr bwMode="auto">
                <a:xfrm flipH="1">
                  <a:off x="6670" y="6612"/>
                  <a:ext cx="179" cy="180"/>
                </a:xfrm>
                <a:prstGeom prst="ellipse">
                  <a:avLst/>
                </a:prstGeom>
                <a:noFill/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123" name="Group 75"/>
              <p:cNvGrpSpPr>
                <a:grpSpLocks/>
              </p:cNvGrpSpPr>
              <p:nvPr/>
            </p:nvGrpSpPr>
            <p:grpSpPr bwMode="auto">
              <a:xfrm>
                <a:off x="3071802" y="2143116"/>
                <a:ext cx="1581150" cy="92075"/>
                <a:chOff x="5619" y="7391"/>
                <a:chExt cx="2492" cy="144"/>
              </a:xfrm>
            </p:grpSpPr>
            <p:grpSp>
              <p:nvGrpSpPr>
                <p:cNvPr id="2124" name="Group 76"/>
                <p:cNvGrpSpPr>
                  <a:grpSpLocks/>
                </p:cNvGrpSpPr>
                <p:nvPr/>
              </p:nvGrpSpPr>
              <p:grpSpPr bwMode="auto">
                <a:xfrm>
                  <a:off x="5619" y="7391"/>
                  <a:ext cx="1156" cy="144"/>
                  <a:chOff x="2737" y="8940"/>
                  <a:chExt cx="1156" cy="144"/>
                </a:xfrm>
              </p:grpSpPr>
              <p:sp>
                <p:nvSpPr>
                  <p:cNvPr id="2125" name="Line 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88" y="8944"/>
                    <a:ext cx="151" cy="14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26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15" y="8943"/>
                    <a:ext cx="151" cy="138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27" name="Line 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36" y="8940"/>
                    <a:ext cx="150" cy="14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28" name="Line 8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77" y="8944"/>
                    <a:ext cx="151" cy="139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29" name="Line 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06" y="8944"/>
                    <a:ext cx="152" cy="139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30" name="Line 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43" y="8944"/>
                    <a:ext cx="150" cy="139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31" name="Line 8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37" y="8944"/>
                    <a:ext cx="152" cy="139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32" name="Group 84"/>
                <p:cNvGrpSpPr>
                  <a:grpSpLocks/>
                </p:cNvGrpSpPr>
                <p:nvPr/>
              </p:nvGrpSpPr>
              <p:grpSpPr bwMode="auto">
                <a:xfrm>
                  <a:off x="6789" y="7391"/>
                  <a:ext cx="1156" cy="144"/>
                  <a:chOff x="2737" y="8940"/>
                  <a:chExt cx="1156" cy="144"/>
                </a:xfrm>
              </p:grpSpPr>
              <p:sp>
                <p:nvSpPr>
                  <p:cNvPr id="2133" name="Line 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88" y="8944"/>
                    <a:ext cx="151" cy="14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34" name="Line 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15" y="8943"/>
                    <a:ext cx="151" cy="138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35" name="Line 8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36" y="8940"/>
                    <a:ext cx="150" cy="14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36" name="Line 8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77" y="8944"/>
                    <a:ext cx="151" cy="139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37" name="Line 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06" y="8944"/>
                    <a:ext cx="152" cy="139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38" name="Line 9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43" y="8944"/>
                    <a:ext cx="150" cy="139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39" name="Line 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37" y="8944"/>
                    <a:ext cx="152" cy="139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40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7959" y="7395"/>
                  <a:ext cx="152" cy="139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141" name="Line 93"/>
              <p:cNvSpPr>
                <a:spLocks noChangeShapeType="1"/>
              </p:cNvSpPr>
              <p:nvPr/>
            </p:nvSpPr>
            <p:spPr bwMode="auto">
              <a:xfrm>
                <a:off x="3071802" y="2285992"/>
                <a:ext cx="1611312" cy="15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142976" y="1285860"/>
                <a:ext cx="42862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 smtClean="0"/>
                  <a:t>5</a:t>
                </a:r>
                <a:endParaRPr lang="ru-RU" sz="1600" dirty="0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3286116" y="128586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4214810" y="128586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4</a:t>
                </a:r>
                <a:endParaRPr lang="ru-RU" dirty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1428728" y="1785926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-3</a:t>
                </a:r>
                <a:endParaRPr lang="ru-RU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3571868" y="1785926"/>
                <a:ext cx="5715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 smtClean="0"/>
                  <a:t>2,5</a:t>
                </a:r>
                <a:endParaRPr lang="ru-RU" sz="1600" dirty="0"/>
              </a:p>
            </p:txBody>
          </p:sp>
        </p:grpSp>
        <p:sp>
          <p:nvSpPr>
            <p:cNvPr id="105" name="TextBox 104"/>
            <p:cNvSpPr txBox="1"/>
            <p:nvPr/>
          </p:nvSpPr>
          <p:spPr>
            <a:xfrm>
              <a:off x="1071538" y="264318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-1</a:t>
              </a:r>
              <a:endParaRPr lang="ru-RU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857356" y="264318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7</a:t>
              </a:r>
              <a:endParaRPr lang="ru-RU" dirty="0"/>
            </a:p>
          </p:txBody>
        </p:sp>
      </p:grpSp>
      <p:sp>
        <p:nvSpPr>
          <p:cNvPr id="311" name="TextBox 310"/>
          <p:cNvSpPr txBox="1"/>
          <p:nvPr/>
        </p:nvSpPr>
        <p:spPr>
          <a:xfrm>
            <a:off x="357158" y="8572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312" name="TextBox 311"/>
          <p:cNvSpPr txBox="1"/>
          <p:nvPr/>
        </p:nvSpPr>
        <p:spPr>
          <a:xfrm>
            <a:off x="428596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  <p:grpSp>
        <p:nvGrpSpPr>
          <p:cNvPr id="336" name="Группа 335"/>
          <p:cNvGrpSpPr/>
          <p:nvPr/>
        </p:nvGrpSpPr>
        <p:grpSpPr>
          <a:xfrm>
            <a:off x="928662" y="3143248"/>
            <a:ext cx="3860801" cy="3714752"/>
            <a:chOff x="928662" y="3143248"/>
            <a:chExt cx="3860801" cy="3714752"/>
          </a:xfrm>
        </p:grpSpPr>
        <p:grpSp>
          <p:nvGrpSpPr>
            <p:cNvPr id="314" name="Группа 313"/>
            <p:cNvGrpSpPr/>
            <p:nvPr/>
          </p:nvGrpSpPr>
          <p:grpSpPr>
            <a:xfrm>
              <a:off x="928662" y="3429000"/>
              <a:ext cx="3860801" cy="3244871"/>
              <a:chOff x="928662" y="3143248"/>
              <a:chExt cx="3860801" cy="3244871"/>
            </a:xfrm>
          </p:grpSpPr>
          <p:grpSp>
            <p:nvGrpSpPr>
              <p:cNvPr id="2150" name="Group 102"/>
              <p:cNvGrpSpPr>
                <a:grpSpLocks/>
              </p:cNvGrpSpPr>
              <p:nvPr/>
            </p:nvGrpSpPr>
            <p:grpSpPr bwMode="auto">
              <a:xfrm>
                <a:off x="1000100" y="6143644"/>
                <a:ext cx="3717925" cy="244475"/>
                <a:chOff x="3460" y="13780"/>
                <a:chExt cx="5856" cy="384"/>
              </a:xfrm>
            </p:grpSpPr>
            <p:sp>
              <p:nvSpPr>
                <p:cNvPr id="2151" name="Line 103"/>
                <p:cNvSpPr>
                  <a:spLocks noChangeShapeType="1"/>
                </p:cNvSpPr>
                <p:nvPr/>
              </p:nvSpPr>
              <p:spPr bwMode="auto">
                <a:xfrm>
                  <a:off x="4542" y="13961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52" name="Line 104"/>
                <p:cNvSpPr>
                  <a:spLocks noChangeShapeType="1"/>
                </p:cNvSpPr>
                <p:nvPr/>
              </p:nvSpPr>
              <p:spPr bwMode="auto">
                <a:xfrm>
                  <a:off x="5190" y="13971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53" name="Line 105"/>
                <p:cNvSpPr>
                  <a:spLocks noChangeShapeType="1"/>
                </p:cNvSpPr>
                <p:nvPr/>
              </p:nvSpPr>
              <p:spPr bwMode="auto">
                <a:xfrm>
                  <a:off x="4979" y="13974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54" name="Line 106"/>
                <p:cNvSpPr>
                  <a:spLocks noChangeShapeType="1"/>
                </p:cNvSpPr>
                <p:nvPr/>
              </p:nvSpPr>
              <p:spPr bwMode="auto">
                <a:xfrm>
                  <a:off x="4761" y="13970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55" name="Line 107"/>
                <p:cNvSpPr>
                  <a:spLocks noChangeShapeType="1"/>
                </p:cNvSpPr>
                <p:nvPr/>
              </p:nvSpPr>
              <p:spPr bwMode="auto">
                <a:xfrm>
                  <a:off x="5406" y="13971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2156" name="Group 108"/>
                <p:cNvGrpSpPr>
                  <a:grpSpLocks/>
                </p:cNvGrpSpPr>
                <p:nvPr/>
              </p:nvGrpSpPr>
              <p:grpSpPr bwMode="auto">
                <a:xfrm>
                  <a:off x="3511" y="13969"/>
                  <a:ext cx="998" cy="195"/>
                  <a:chOff x="8315" y="12899"/>
                  <a:chExt cx="998" cy="195"/>
                </a:xfrm>
              </p:grpSpPr>
              <p:sp>
                <p:nvSpPr>
                  <p:cNvPr id="2157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9146" y="12899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58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8315" y="12905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59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8525" y="12902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60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8729" y="12908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61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8936" y="12902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62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7746" y="13788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63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6250" y="13785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64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6469" y="13784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65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6690" y="13789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66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6909" y="13789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67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7122" y="13789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68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7327" y="13786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69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7533" y="13791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70" name="Line 122"/>
                <p:cNvSpPr>
                  <a:spLocks noChangeShapeType="1"/>
                </p:cNvSpPr>
                <p:nvPr/>
              </p:nvSpPr>
              <p:spPr bwMode="auto">
                <a:xfrm>
                  <a:off x="3460" y="13971"/>
                  <a:ext cx="585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71" name="Oval 123"/>
                <p:cNvSpPr>
                  <a:spLocks noChangeArrowheads="1"/>
                </p:cNvSpPr>
                <p:nvPr/>
              </p:nvSpPr>
              <p:spPr bwMode="auto">
                <a:xfrm>
                  <a:off x="6069" y="13882"/>
                  <a:ext cx="180" cy="180"/>
                </a:xfrm>
                <a:prstGeom prst="ellipse">
                  <a:avLst/>
                </a:prstGeom>
                <a:noFill/>
                <a:ln w="127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72" name="Oval 124"/>
                <p:cNvSpPr>
                  <a:spLocks noChangeArrowheads="1"/>
                </p:cNvSpPr>
                <p:nvPr/>
              </p:nvSpPr>
              <p:spPr bwMode="auto">
                <a:xfrm>
                  <a:off x="5337" y="13877"/>
                  <a:ext cx="180" cy="180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73" name="Line 125"/>
                <p:cNvSpPr>
                  <a:spLocks noChangeShapeType="1"/>
                </p:cNvSpPr>
                <p:nvPr/>
              </p:nvSpPr>
              <p:spPr bwMode="auto">
                <a:xfrm flipV="1">
                  <a:off x="7974" y="13780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74" name="Line 126"/>
                <p:cNvSpPr>
                  <a:spLocks noChangeShapeType="1"/>
                </p:cNvSpPr>
                <p:nvPr/>
              </p:nvSpPr>
              <p:spPr bwMode="auto">
                <a:xfrm flipV="1">
                  <a:off x="8195" y="13785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175" name="Group 127"/>
              <p:cNvGrpSpPr>
                <a:grpSpLocks/>
              </p:cNvGrpSpPr>
              <p:nvPr/>
            </p:nvGrpSpPr>
            <p:grpSpPr bwMode="auto">
              <a:xfrm>
                <a:off x="1071538" y="5572140"/>
                <a:ext cx="3717925" cy="174625"/>
                <a:chOff x="3450" y="13260"/>
                <a:chExt cx="5856" cy="275"/>
              </a:xfrm>
            </p:grpSpPr>
            <p:grpSp>
              <p:nvGrpSpPr>
                <p:cNvPr id="2176" name="Group 128"/>
                <p:cNvGrpSpPr>
                  <a:grpSpLocks/>
                </p:cNvGrpSpPr>
                <p:nvPr/>
              </p:nvGrpSpPr>
              <p:grpSpPr bwMode="auto">
                <a:xfrm>
                  <a:off x="5947" y="13261"/>
                  <a:ext cx="1457" cy="187"/>
                  <a:chOff x="5913" y="13132"/>
                  <a:chExt cx="1457" cy="187"/>
                </a:xfrm>
              </p:grpSpPr>
              <p:sp>
                <p:nvSpPr>
                  <p:cNvPr id="2177" name="Line 1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90" y="13136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78" name="Line 1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13" y="13132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79" name="Line 1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134" y="13137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80" name="Line 1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53" y="13137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81" name="Line 1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566" y="13137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82" name="Line 1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771" y="13134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83" name="Line 1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977" y="13139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84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7464" y="13263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85" name="Line 137"/>
                <p:cNvSpPr>
                  <a:spLocks noChangeShapeType="1"/>
                </p:cNvSpPr>
                <p:nvPr/>
              </p:nvSpPr>
              <p:spPr bwMode="auto">
                <a:xfrm>
                  <a:off x="3450" y="13446"/>
                  <a:ext cx="585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86" name="Oval 138"/>
                <p:cNvSpPr>
                  <a:spLocks noChangeArrowheads="1"/>
                </p:cNvSpPr>
                <p:nvPr/>
              </p:nvSpPr>
              <p:spPr bwMode="auto">
                <a:xfrm>
                  <a:off x="3751" y="13352"/>
                  <a:ext cx="180" cy="180"/>
                </a:xfrm>
                <a:prstGeom prst="ellipse">
                  <a:avLst/>
                </a:prstGeom>
                <a:noFill/>
                <a:ln w="127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87" name="Oval 139"/>
                <p:cNvSpPr>
                  <a:spLocks noChangeArrowheads="1"/>
                </p:cNvSpPr>
                <p:nvPr/>
              </p:nvSpPr>
              <p:spPr bwMode="auto">
                <a:xfrm>
                  <a:off x="6601" y="13352"/>
                  <a:ext cx="180" cy="180"/>
                </a:xfrm>
                <a:prstGeom prst="ellipse">
                  <a:avLst/>
                </a:prstGeom>
                <a:noFill/>
                <a:ln w="127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88" name="Oval 140"/>
                <p:cNvSpPr>
                  <a:spLocks noChangeArrowheads="1"/>
                </p:cNvSpPr>
                <p:nvPr/>
              </p:nvSpPr>
              <p:spPr bwMode="auto">
                <a:xfrm>
                  <a:off x="7375" y="13355"/>
                  <a:ext cx="180" cy="180"/>
                </a:xfrm>
                <a:prstGeom prst="ellipse">
                  <a:avLst/>
                </a:pr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89" name="Oval 141"/>
                <p:cNvSpPr>
                  <a:spLocks noChangeArrowheads="1"/>
                </p:cNvSpPr>
                <p:nvPr/>
              </p:nvSpPr>
              <p:spPr bwMode="auto">
                <a:xfrm>
                  <a:off x="4399" y="13355"/>
                  <a:ext cx="180" cy="180"/>
                </a:xfrm>
                <a:prstGeom prst="ellipse">
                  <a:avLst/>
                </a:pr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90" name="Line 142"/>
                <p:cNvSpPr>
                  <a:spLocks noChangeShapeType="1"/>
                </p:cNvSpPr>
                <p:nvPr/>
              </p:nvSpPr>
              <p:spPr bwMode="auto">
                <a:xfrm flipV="1">
                  <a:off x="4583" y="13260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91" name="Line 143"/>
                <p:cNvSpPr>
                  <a:spLocks noChangeShapeType="1"/>
                </p:cNvSpPr>
                <p:nvPr/>
              </p:nvSpPr>
              <p:spPr bwMode="auto">
                <a:xfrm flipV="1">
                  <a:off x="4816" y="13260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92" name="Line 144"/>
                <p:cNvSpPr>
                  <a:spLocks noChangeShapeType="1"/>
                </p:cNvSpPr>
                <p:nvPr/>
              </p:nvSpPr>
              <p:spPr bwMode="auto">
                <a:xfrm flipV="1">
                  <a:off x="5045" y="13263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93" name="Line 145"/>
                <p:cNvSpPr>
                  <a:spLocks noChangeShapeType="1"/>
                </p:cNvSpPr>
                <p:nvPr/>
              </p:nvSpPr>
              <p:spPr bwMode="auto">
                <a:xfrm flipV="1">
                  <a:off x="5266" y="13270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94" name="Line 146"/>
                <p:cNvSpPr>
                  <a:spLocks noChangeShapeType="1"/>
                </p:cNvSpPr>
                <p:nvPr/>
              </p:nvSpPr>
              <p:spPr bwMode="auto">
                <a:xfrm flipV="1">
                  <a:off x="5512" y="13262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95" name="Line 147"/>
                <p:cNvSpPr>
                  <a:spLocks noChangeShapeType="1"/>
                </p:cNvSpPr>
                <p:nvPr/>
              </p:nvSpPr>
              <p:spPr bwMode="auto">
                <a:xfrm flipV="1">
                  <a:off x="5728" y="13262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196" name="Group 148"/>
              <p:cNvGrpSpPr>
                <a:grpSpLocks/>
              </p:cNvGrpSpPr>
              <p:nvPr/>
            </p:nvGrpSpPr>
            <p:grpSpPr bwMode="auto">
              <a:xfrm>
                <a:off x="1000100" y="4929198"/>
                <a:ext cx="3717925" cy="244475"/>
                <a:chOff x="3450" y="12712"/>
                <a:chExt cx="5856" cy="386"/>
              </a:xfrm>
            </p:grpSpPr>
            <p:sp>
              <p:nvSpPr>
                <p:cNvPr id="2197" name="Line 149"/>
                <p:cNvSpPr>
                  <a:spLocks noChangeShapeType="1"/>
                </p:cNvSpPr>
                <p:nvPr/>
              </p:nvSpPr>
              <p:spPr bwMode="auto">
                <a:xfrm flipV="1">
                  <a:off x="8576" y="12722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2198" name="Group 150"/>
                <p:cNvGrpSpPr>
                  <a:grpSpLocks/>
                </p:cNvGrpSpPr>
                <p:nvPr/>
              </p:nvGrpSpPr>
              <p:grpSpPr bwMode="auto">
                <a:xfrm>
                  <a:off x="5506" y="12712"/>
                  <a:ext cx="866" cy="185"/>
                  <a:chOff x="6040" y="12550"/>
                  <a:chExt cx="866" cy="185"/>
                </a:xfrm>
              </p:grpSpPr>
              <p:sp>
                <p:nvSpPr>
                  <p:cNvPr id="2199" name="Line 1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40" y="12550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00" name="Line 1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61" y="12555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01" name="Line 1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501" y="12555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02" name="Line 1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726" y="12555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2203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7080" y="12719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04" name="Line 156"/>
                <p:cNvSpPr>
                  <a:spLocks noChangeShapeType="1"/>
                </p:cNvSpPr>
                <p:nvPr/>
              </p:nvSpPr>
              <p:spPr bwMode="auto">
                <a:xfrm flipV="1">
                  <a:off x="7299" y="12718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05" name="Line 157"/>
                <p:cNvSpPr>
                  <a:spLocks noChangeShapeType="1"/>
                </p:cNvSpPr>
                <p:nvPr/>
              </p:nvSpPr>
              <p:spPr bwMode="auto">
                <a:xfrm flipV="1">
                  <a:off x="7520" y="12723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06" name="Line 158"/>
                <p:cNvSpPr>
                  <a:spLocks noChangeShapeType="1"/>
                </p:cNvSpPr>
                <p:nvPr/>
              </p:nvSpPr>
              <p:spPr bwMode="auto">
                <a:xfrm flipV="1">
                  <a:off x="7739" y="12723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07" name="Line 159"/>
                <p:cNvSpPr>
                  <a:spLocks noChangeShapeType="1"/>
                </p:cNvSpPr>
                <p:nvPr/>
              </p:nvSpPr>
              <p:spPr bwMode="auto">
                <a:xfrm flipV="1">
                  <a:off x="7952" y="12723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08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8157" y="12720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09" name="Line 161"/>
                <p:cNvSpPr>
                  <a:spLocks noChangeShapeType="1"/>
                </p:cNvSpPr>
                <p:nvPr/>
              </p:nvSpPr>
              <p:spPr bwMode="auto">
                <a:xfrm flipV="1">
                  <a:off x="8363" y="12725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10" name="Line 162"/>
                <p:cNvSpPr>
                  <a:spLocks noChangeShapeType="1"/>
                </p:cNvSpPr>
                <p:nvPr/>
              </p:nvSpPr>
              <p:spPr bwMode="auto">
                <a:xfrm>
                  <a:off x="4532" y="12895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11" name="Line 163"/>
                <p:cNvSpPr>
                  <a:spLocks noChangeShapeType="1"/>
                </p:cNvSpPr>
                <p:nvPr/>
              </p:nvSpPr>
              <p:spPr bwMode="auto">
                <a:xfrm>
                  <a:off x="3450" y="12905"/>
                  <a:ext cx="585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12" name="Oval 164"/>
                <p:cNvSpPr>
                  <a:spLocks noChangeArrowheads="1"/>
                </p:cNvSpPr>
                <p:nvPr/>
              </p:nvSpPr>
              <p:spPr bwMode="auto">
                <a:xfrm>
                  <a:off x="8209" y="12816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13" name="Oval 165"/>
                <p:cNvSpPr>
                  <a:spLocks noChangeArrowheads="1"/>
                </p:cNvSpPr>
                <p:nvPr/>
              </p:nvSpPr>
              <p:spPr bwMode="auto">
                <a:xfrm>
                  <a:off x="5327" y="12811"/>
                  <a:ext cx="180" cy="180"/>
                </a:xfrm>
                <a:prstGeom prst="ellips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14" name="Line 166"/>
                <p:cNvSpPr>
                  <a:spLocks noChangeShapeType="1"/>
                </p:cNvSpPr>
                <p:nvPr/>
              </p:nvSpPr>
              <p:spPr bwMode="auto">
                <a:xfrm>
                  <a:off x="5180" y="12905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15" name="Line 167"/>
                <p:cNvSpPr>
                  <a:spLocks noChangeShapeType="1"/>
                </p:cNvSpPr>
                <p:nvPr/>
              </p:nvSpPr>
              <p:spPr bwMode="auto">
                <a:xfrm>
                  <a:off x="4969" y="12908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16" name="Line 168"/>
                <p:cNvSpPr>
                  <a:spLocks noChangeShapeType="1"/>
                </p:cNvSpPr>
                <p:nvPr/>
              </p:nvSpPr>
              <p:spPr bwMode="auto">
                <a:xfrm>
                  <a:off x="4751" y="12904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17" name="Line 169"/>
                <p:cNvSpPr>
                  <a:spLocks noChangeShapeType="1"/>
                </p:cNvSpPr>
                <p:nvPr/>
              </p:nvSpPr>
              <p:spPr bwMode="auto">
                <a:xfrm>
                  <a:off x="5396" y="12905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18" name="Line 170"/>
                <p:cNvSpPr>
                  <a:spLocks noChangeShapeType="1"/>
                </p:cNvSpPr>
                <p:nvPr/>
              </p:nvSpPr>
              <p:spPr bwMode="auto">
                <a:xfrm>
                  <a:off x="5620" y="12905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19" name="Line 171"/>
                <p:cNvSpPr>
                  <a:spLocks noChangeShapeType="1"/>
                </p:cNvSpPr>
                <p:nvPr/>
              </p:nvSpPr>
              <p:spPr bwMode="auto">
                <a:xfrm>
                  <a:off x="5838" y="12905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20" name="Line 172"/>
                <p:cNvSpPr>
                  <a:spLocks noChangeShapeType="1"/>
                </p:cNvSpPr>
                <p:nvPr/>
              </p:nvSpPr>
              <p:spPr bwMode="auto">
                <a:xfrm>
                  <a:off x="8090" y="12905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2221" name="Group 173"/>
                <p:cNvGrpSpPr>
                  <a:grpSpLocks/>
                </p:cNvGrpSpPr>
                <p:nvPr/>
              </p:nvGrpSpPr>
              <p:grpSpPr bwMode="auto">
                <a:xfrm>
                  <a:off x="6081" y="12901"/>
                  <a:ext cx="1954" cy="193"/>
                  <a:chOff x="6039" y="12731"/>
                  <a:chExt cx="1954" cy="193"/>
                </a:xfrm>
              </p:grpSpPr>
              <p:sp>
                <p:nvSpPr>
                  <p:cNvPr id="2222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6725" y="12738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23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6495" y="12733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24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6255" y="12732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25" name="Line 177"/>
                  <p:cNvSpPr>
                    <a:spLocks noChangeShapeType="1"/>
                  </p:cNvSpPr>
                  <p:nvPr/>
                </p:nvSpPr>
                <p:spPr bwMode="auto">
                  <a:xfrm>
                    <a:off x="6039" y="12733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26" name="Line 178"/>
                  <p:cNvSpPr>
                    <a:spLocks noChangeShapeType="1"/>
                  </p:cNvSpPr>
                  <p:nvPr/>
                </p:nvSpPr>
                <p:spPr bwMode="auto">
                  <a:xfrm>
                    <a:off x="7171" y="12731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27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6948" y="12731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28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7607" y="12732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29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7394" y="12732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30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7826" y="12732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31" name="Group 183"/>
                <p:cNvGrpSpPr>
                  <a:grpSpLocks/>
                </p:cNvGrpSpPr>
                <p:nvPr/>
              </p:nvGrpSpPr>
              <p:grpSpPr bwMode="auto">
                <a:xfrm>
                  <a:off x="3501" y="12903"/>
                  <a:ext cx="998" cy="195"/>
                  <a:chOff x="8315" y="12899"/>
                  <a:chExt cx="998" cy="195"/>
                </a:xfrm>
              </p:grpSpPr>
              <p:sp>
                <p:nvSpPr>
                  <p:cNvPr id="2232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9146" y="12899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33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8315" y="12905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34" name="Line 186"/>
                  <p:cNvSpPr>
                    <a:spLocks noChangeShapeType="1"/>
                  </p:cNvSpPr>
                  <p:nvPr/>
                </p:nvSpPr>
                <p:spPr bwMode="auto">
                  <a:xfrm>
                    <a:off x="8525" y="12902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35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8729" y="12908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36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8936" y="12902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2237" name="Line 189"/>
                <p:cNvSpPr>
                  <a:spLocks noChangeShapeType="1"/>
                </p:cNvSpPr>
                <p:nvPr/>
              </p:nvSpPr>
              <p:spPr bwMode="auto">
                <a:xfrm flipV="1">
                  <a:off x="8804" y="12714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38" name="Line 190"/>
                <p:cNvSpPr>
                  <a:spLocks noChangeShapeType="1"/>
                </p:cNvSpPr>
                <p:nvPr/>
              </p:nvSpPr>
              <p:spPr bwMode="auto">
                <a:xfrm flipV="1">
                  <a:off x="9025" y="12719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239" name="Group 191"/>
              <p:cNvGrpSpPr>
                <a:grpSpLocks/>
              </p:cNvGrpSpPr>
              <p:nvPr/>
            </p:nvGrpSpPr>
            <p:grpSpPr bwMode="auto">
              <a:xfrm>
                <a:off x="928662" y="4286256"/>
                <a:ext cx="3721100" cy="239712"/>
                <a:chOff x="3435" y="12174"/>
                <a:chExt cx="5860" cy="379"/>
              </a:xfrm>
            </p:grpSpPr>
            <p:sp>
              <p:nvSpPr>
                <p:cNvPr id="2240" name="Line 192"/>
                <p:cNvSpPr>
                  <a:spLocks noChangeShapeType="1"/>
                </p:cNvSpPr>
                <p:nvPr/>
              </p:nvSpPr>
              <p:spPr bwMode="auto">
                <a:xfrm flipV="1">
                  <a:off x="4130" y="12181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41" name="Line 193"/>
                <p:cNvSpPr>
                  <a:spLocks noChangeShapeType="1"/>
                </p:cNvSpPr>
                <p:nvPr/>
              </p:nvSpPr>
              <p:spPr bwMode="auto">
                <a:xfrm>
                  <a:off x="3439" y="12358"/>
                  <a:ext cx="585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42" name="Oval 194"/>
                <p:cNvSpPr>
                  <a:spLocks noChangeArrowheads="1"/>
                </p:cNvSpPr>
                <p:nvPr/>
              </p:nvSpPr>
              <p:spPr bwMode="auto">
                <a:xfrm>
                  <a:off x="4393" y="12263"/>
                  <a:ext cx="180" cy="180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2243" name="Group 195"/>
                <p:cNvGrpSpPr>
                  <a:grpSpLocks/>
                </p:cNvGrpSpPr>
                <p:nvPr/>
              </p:nvGrpSpPr>
              <p:grpSpPr bwMode="auto">
                <a:xfrm>
                  <a:off x="3435" y="12354"/>
                  <a:ext cx="3982" cy="199"/>
                  <a:chOff x="3435" y="12354"/>
                  <a:chExt cx="3982" cy="199"/>
                </a:xfrm>
              </p:grpSpPr>
              <p:sp>
                <p:nvSpPr>
                  <p:cNvPr id="2244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4523" y="12364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CC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45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3435" y="12354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CC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46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4083" y="12364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CC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47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3872" y="12367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CC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48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3654" y="12363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CC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49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4299" y="12364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CC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50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4741" y="12364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CC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51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6993" y="12364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CC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2252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4985" y="12359"/>
                    <a:ext cx="1954" cy="193"/>
                    <a:chOff x="6039" y="12731"/>
                    <a:chExt cx="1954" cy="193"/>
                  </a:xfrm>
                </p:grpSpPr>
                <p:sp>
                  <p:nvSpPr>
                    <p:cNvPr id="2253" name="Line 2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5" y="12738"/>
                      <a:ext cx="167" cy="18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CC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4" name="Line 2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5" y="12733"/>
                      <a:ext cx="167" cy="18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CC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5" name="Line 2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55" y="12732"/>
                      <a:ext cx="167" cy="18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CC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6" name="Line 2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039" y="12733"/>
                      <a:ext cx="167" cy="18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CC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7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71" y="12731"/>
                      <a:ext cx="167" cy="18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CC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8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948" y="12731"/>
                      <a:ext cx="167" cy="18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CC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9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07" y="12732"/>
                      <a:ext cx="167" cy="18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CC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60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4" y="12732"/>
                      <a:ext cx="167" cy="18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CC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61" name="Line 2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826" y="12732"/>
                      <a:ext cx="167" cy="18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CC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262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7250" y="12364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CC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2263" name="Line 215"/>
                <p:cNvSpPr>
                  <a:spLocks noChangeShapeType="1"/>
                </p:cNvSpPr>
                <p:nvPr/>
              </p:nvSpPr>
              <p:spPr bwMode="auto">
                <a:xfrm flipV="1">
                  <a:off x="3663" y="12174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64" name="Line 216"/>
                <p:cNvSpPr>
                  <a:spLocks noChangeShapeType="1"/>
                </p:cNvSpPr>
                <p:nvPr/>
              </p:nvSpPr>
              <p:spPr bwMode="auto">
                <a:xfrm flipV="1">
                  <a:off x="3892" y="12181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65" name="Line 217"/>
                <p:cNvSpPr>
                  <a:spLocks noChangeShapeType="1"/>
                </p:cNvSpPr>
                <p:nvPr/>
              </p:nvSpPr>
              <p:spPr bwMode="auto">
                <a:xfrm flipV="1">
                  <a:off x="4353" y="12177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266" name="Group 218"/>
              <p:cNvGrpSpPr>
                <a:grpSpLocks/>
              </p:cNvGrpSpPr>
              <p:nvPr/>
            </p:nvGrpSpPr>
            <p:grpSpPr bwMode="auto">
              <a:xfrm>
                <a:off x="928662" y="3714752"/>
                <a:ext cx="3719513" cy="242887"/>
                <a:chOff x="3416" y="11606"/>
                <a:chExt cx="5856" cy="382"/>
              </a:xfrm>
            </p:grpSpPr>
            <p:sp>
              <p:nvSpPr>
                <p:cNvPr id="2267" name="Line 219"/>
                <p:cNvSpPr>
                  <a:spLocks noChangeShapeType="1"/>
                </p:cNvSpPr>
                <p:nvPr/>
              </p:nvSpPr>
              <p:spPr bwMode="auto">
                <a:xfrm flipV="1">
                  <a:off x="7430" y="11609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68" name="Line 220"/>
                <p:cNvSpPr>
                  <a:spLocks noChangeShapeType="1"/>
                </p:cNvSpPr>
                <p:nvPr/>
              </p:nvSpPr>
              <p:spPr bwMode="auto">
                <a:xfrm flipV="1">
                  <a:off x="7651" y="11614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69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7878" y="11614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70" name="Line 222"/>
                <p:cNvSpPr>
                  <a:spLocks noChangeShapeType="1"/>
                </p:cNvSpPr>
                <p:nvPr/>
              </p:nvSpPr>
              <p:spPr bwMode="auto">
                <a:xfrm flipV="1">
                  <a:off x="8099" y="11614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71" name="Line 223"/>
                <p:cNvSpPr>
                  <a:spLocks noChangeShapeType="1"/>
                </p:cNvSpPr>
                <p:nvPr/>
              </p:nvSpPr>
              <p:spPr bwMode="auto">
                <a:xfrm flipV="1">
                  <a:off x="8312" y="11611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72" name="Line 224"/>
                <p:cNvSpPr>
                  <a:spLocks noChangeShapeType="1"/>
                </p:cNvSpPr>
                <p:nvPr/>
              </p:nvSpPr>
              <p:spPr bwMode="auto">
                <a:xfrm flipV="1">
                  <a:off x="8542" y="11608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73" name="Line 225"/>
                <p:cNvSpPr>
                  <a:spLocks noChangeShapeType="1"/>
                </p:cNvSpPr>
                <p:nvPr/>
              </p:nvSpPr>
              <p:spPr bwMode="auto">
                <a:xfrm>
                  <a:off x="6101" y="11802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74" name="Line 226"/>
                <p:cNvSpPr>
                  <a:spLocks noChangeShapeType="1"/>
                </p:cNvSpPr>
                <p:nvPr/>
              </p:nvSpPr>
              <p:spPr bwMode="auto">
                <a:xfrm>
                  <a:off x="5871" y="11797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75" name="Line 227"/>
                <p:cNvSpPr>
                  <a:spLocks noChangeShapeType="1"/>
                </p:cNvSpPr>
                <p:nvPr/>
              </p:nvSpPr>
              <p:spPr bwMode="auto">
                <a:xfrm>
                  <a:off x="5631" y="11796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76" name="Line 228"/>
                <p:cNvSpPr>
                  <a:spLocks noChangeShapeType="1"/>
                </p:cNvSpPr>
                <p:nvPr/>
              </p:nvSpPr>
              <p:spPr bwMode="auto">
                <a:xfrm>
                  <a:off x="5415" y="11797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77" name="Line 229"/>
                <p:cNvSpPr>
                  <a:spLocks noChangeShapeType="1"/>
                </p:cNvSpPr>
                <p:nvPr/>
              </p:nvSpPr>
              <p:spPr bwMode="auto">
                <a:xfrm>
                  <a:off x="6547" y="11795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78" name="Line 230"/>
                <p:cNvSpPr>
                  <a:spLocks noChangeShapeType="1"/>
                </p:cNvSpPr>
                <p:nvPr/>
              </p:nvSpPr>
              <p:spPr bwMode="auto">
                <a:xfrm>
                  <a:off x="6324" y="11795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79" name="Line 231"/>
                <p:cNvSpPr>
                  <a:spLocks noChangeShapeType="1"/>
                </p:cNvSpPr>
                <p:nvPr/>
              </p:nvSpPr>
              <p:spPr bwMode="auto">
                <a:xfrm>
                  <a:off x="6983" y="11796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80" name="Line 232"/>
                <p:cNvSpPr>
                  <a:spLocks noChangeShapeType="1"/>
                </p:cNvSpPr>
                <p:nvPr/>
              </p:nvSpPr>
              <p:spPr bwMode="auto">
                <a:xfrm>
                  <a:off x="6770" y="11796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81" name="Line 233"/>
                <p:cNvSpPr>
                  <a:spLocks noChangeShapeType="1"/>
                </p:cNvSpPr>
                <p:nvPr/>
              </p:nvSpPr>
              <p:spPr bwMode="auto">
                <a:xfrm>
                  <a:off x="7202" y="11796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82" name="Line 234"/>
                <p:cNvSpPr>
                  <a:spLocks noChangeShapeType="1"/>
                </p:cNvSpPr>
                <p:nvPr/>
              </p:nvSpPr>
              <p:spPr bwMode="auto">
                <a:xfrm>
                  <a:off x="3416" y="11792"/>
                  <a:ext cx="585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83" name="Oval 235"/>
                <p:cNvSpPr>
                  <a:spLocks noChangeArrowheads="1"/>
                </p:cNvSpPr>
                <p:nvPr/>
              </p:nvSpPr>
              <p:spPr bwMode="auto">
                <a:xfrm>
                  <a:off x="3893" y="11698"/>
                  <a:ext cx="180" cy="180"/>
                </a:xfrm>
                <a:prstGeom prst="ellips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84" name="Oval 236"/>
                <p:cNvSpPr>
                  <a:spLocks noChangeArrowheads="1"/>
                </p:cNvSpPr>
                <p:nvPr/>
              </p:nvSpPr>
              <p:spPr bwMode="auto">
                <a:xfrm>
                  <a:off x="8633" y="11698"/>
                  <a:ext cx="180" cy="180"/>
                </a:xfrm>
                <a:prstGeom prst="ellips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85" name="Oval 237"/>
                <p:cNvSpPr>
                  <a:spLocks noChangeArrowheads="1"/>
                </p:cNvSpPr>
                <p:nvPr/>
              </p:nvSpPr>
              <p:spPr bwMode="auto">
                <a:xfrm>
                  <a:off x="7589" y="11701"/>
                  <a:ext cx="180" cy="180"/>
                </a:xfrm>
                <a:prstGeom prst="ellipse">
                  <a:avLst/>
                </a:pr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86" name="Oval 238"/>
                <p:cNvSpPr>
                  <a:spLocks noChangeArrowheads="1"/>
                </p:cNvSpPr>
                <p:nvPr/>
              </p:nvSpPr>
              <p:spPr bwMode="auto">
                <a:xfrm>
                  <a:off x="5301" y="11701"/>
                  <a:ext cx="180" cy="180"/>
                </a:xfrm>
                <a:prstGeom prst="ellipse">
                  <a:avLst/>
                </a:pr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87" name="Line 239"/>
                <p:cNvSpPr>
                  <a:spLocks noChangeShapeType="1"/>
                </p:cNvSpPr>
                <p:nvPr/>
              </p:nvSpPr>
              <p:spPr bwMode="auto">
                <a:xfrm>
                  <a:off x="7411" y="11793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88" name="Line 240"/>
                <p:cNvSpPr>
                  <a:spLocks noChangeShapeType="1"/>
                </p:cNvSpPr>
                <p:nvPr/>
              </p:nvSpPr>
              <p:spPr bwMode="auto">
                <a:xfrm>
                  <a:off x="7625" y="11786"/>
                  <a:ext cx="148" cy="193"/>
                </a:xfrm>
                <a:prstGeom prst="line">
                  <a:avLst/>
                </a:prstGeom>
                <a:noFill/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89" name="Line 241"/>
                <p:cNvSpPr>
                  <a:spLocks noChangeShapeType="1"/>
                </p:cNvSpPr>
                <p:nvPr/>
              </p:nvSpPr>
              <p:spPr bwMode="auto">
                <a:xfrm flipV="1">
                  <a:off x="4080" y="11609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90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4309" y="11606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91" name="Line 243"/>
                <p:cNvSpPr>
                  <a:spLocks noChangeShapeType="1"/>
                </p:cNvSpPr>
                <p:nvPr/>
              </p:nvSpPr>
              <p:spPr bwMode="auto">
                <a:xfrm flipV="1">
                  <a:off x="4549" y="11606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92" name="Line 244"/>
                <p:cNvSpPr>
                  <a:spLocks noChangeShapeType="1"/>
                </p:cNvSpPr>
                <p:nvPr/>
              </p:nvSpPr>
              <p:spPr bwMode="auto">
                <a:xfrm flipV="1">
                  <a:off x="4782" y="11606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93" name="Line 245"/>
                <p:cNvSpPr>
                  <a:spLocks noChangeShapeType="1"/>
                </p:cNvSpPr>
                <p:nvPr/>
              </p:nvSpPr>
              <p:spPr bwMode="auto">
                <a:xfrm flipV="1">
                  <a:off x="5011" y="11609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94" name="Line 246"/>
                <p:cNvSpPr>
                  <a:spLocks noChangeShapeType="1"/>
                </p:cNvSpPr>
                <p:nvPr/>
              </p:nvSpPr>
              <p:spPr bwMode="auto">
                <a:xfrm flipV="1">
                  <a:off x="5232" y="11616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95" name="Line 247"/>
                <p:cNvSpPr>
                  <a:spLocks noChangeShapeType="1"/>
                </p:cNvSpPr>
                <p:nvPr/>
              </p:nvSpPr>
              <p:spPr bwMode="auto">
                <a:xfrm flipV="1">
                  <a:off x="5478" y="11608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96" name="Line 248"/>
                <p:cNvSpPr>
                  <a:spLocks noChangeShapeType="1"/>
                </p:cNvSpPr>
                <p:nvPr/>
              </p:nvSpPr>
              <p:spPr bwMode="auto">
                <a:xfrm flipV="1">
                  <a:off x="5694" y="11608"/>
                  <a:ext cx="180" cy="18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2297" name="Group 249"/>
                <p:cNvGrpSpPr>
                  <a:grpSpLocks/>
                </p:cNvGrpSpPr>
                <p:nvPr/>
              </p:nvGrpSpPr>
              <p:grpSpPr bwMode="auto">
                <a:xfrm>
                  <a:off x="5913" y="11607"/>
                  <a:ext cx="1457" cy="187"/>
                  <a:chOff x="5913" y="13132"/>
                  <a:chExt cx="1457" cy="187"/>
                </a:xfrm>
              </p:grpSpPr>
              <p:sp>
                <p:nvSpPr>
                  <p:cNvPr id="2298" name="Line 2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90" y="13136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299" name="Line 2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13" y="13132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00" name="Line 2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134" y="13137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01" name="Line 2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53" y="13137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02" name="Line 2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566" y="13137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03" name="Line 2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771" y="13134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04" name="Line 2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977" y="13139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305" name="Group 257"/>
              <p:cNvGrpSpPr>
                <a:grpSpLocks/>
              </p:cNvGrpSpPr>
              <p:nvPr/>
            </p:nvGrpSpPr>
            <p:grpSpPr bwMode="auto">
              <a:xfrm>
                <a:off x="928662" y="3143248"/>
                <a:ext cx="3735387" cy="238125"/>
                <a:chOff x="3408" y="11025"/>
                <a:chExt cx="5882" cy="374"/>
              </a:xfrm>
            </p:grpSpPr>
            <p:sp>
              <p:nvSpPr>
                <p:cNvPr id="2306" name="Line 258"/>
                <p:cNvSpPr>
                  <a:spLocks noChangeShapeType="1"/>
                </p:cNvSpPr>
                <p:nvPr/>
              </p:nvSpPr>
              <p:spPr bwMode="auto">
                <a:xfrm>
                  <a:off x="9104" y="11204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07" name="Line 259"/>
                <p:cNvSpPr>
                  <a:spLocks noChangeShapeType="1"/>
                </p:cNvSpPr>
                <p:nvPr/>
              </p:nvSpPr>
              <p:spPr bwMode="auto">
                <a:xfrm>
                  <a:off x="4490" y="11200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08" name="Line 260"/>
                <p:cNvSpPr>
                  <a:spLocks noChangeShapeType="1"/>
                </p:cNvSpPr>
                <p:nvPr/>
              </p:nvSpPr>
              <p:spPr bwMode="auto">
                <a:xfrm>
                  <a:off x="3408" y="11210"/>
                  <a:ext cx="585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09" name="Oval 261"/>
                <p:cNvSpPr>
                  <a:spLocks noChangeArrowheads="1"/>
                </p:cNvSpPr>
                <p:nvPr/>
              </p:nvSpPr>
              <p:spPr bwMode="auto">
                <a:xfrm>
                  <a:off x="4401" y="11121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10" name="Oval 262"/>
                <p:cNvSpPr>
                  <a:spLocks noChangeArrowheads="1"/>
                </p:cNvSpPr>
                <p:nvPr/>
              </p:nvSpPr>
              <p:spPr bwMode="auto">
                <a:xfrm>
                  <a:off x="5845" y="11116"/>
                  <a:ext cx="180" cy="180"/>
                </a:xfrm>
                <a:prstGeom prst="ellips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11" name="Line 263"/>
                <p:cNvSpPr>
                  <a:spLocks noChangeShapeType="1"/>
                </p:cNvSpPr>
                <p:nvPr/>
              </p:nvSpPr>
              <p:spPr bwMode="auto">
                <a:xfrm>
                  <a:off x="5138" y="11210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12" name="Line 264"/>
                <p:cNvSpPr>
                  <a:spLocks noChangeShapeType="1"/>
                </p:cNvSpPr>
                <p:nvPr/>
              </p:nvSpPr>
              <p:spPr bwMode="auto">
                <a:xfrm>
                  <a:off x="4927" y="11213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13" name="Line 265"/>
                <p:cNvSpPr>
                  <a:spLocks noChangeShapeType="1"/>
                </p:cNvSpPr>
                <p:nvPr/>
              </p:nvSpPr>
              <p:spPr bwMode="auto">
                <a:xfrm>
                  <a:off x="4709" y="11209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14" name="Line 266"/>
                <p:cNvSpPr>
                  <a:spLocks noChangeShapeType="1"/>
                </p:cNvSpPr>
                <p:nvPr/>
              </p:nvSpPr>
              <p:spPr bwMode="auto">
                <a:xfrm>
                  <a:off x="5354" y="11210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15" name="Line 267"/>
                <p:cNvSpPr>
                  <a:spLocks noChangeShapeType="1"/>
                </p:cNvSpPr>
                <p:nvPr/>
              </p:nvSpPr>
              <p:spPr bwMode="auto">
                <a:xfrm>
                  <a:off x="5578" y="11210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16" name="Line 268"/>
                <p:cNvSpPr>
                  <a:spLocks noChangeShapeType="1"/>
                </p:cNvSpPr>
                <p:nvPr/>
              </p:nvSpPr>
              <p:spPr bwMode="auto">
                <a:xfrm>
                  <a:off x="5796" y="11210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17" name="Line 269"/>
                <p:cNvSpPr>
                  <a:spLocks noChangeShapeType="1"/>
                </p:cNvSpPr>
                <p:nvPr/>
              </p:nvSpPr>
              <p:spPr bwMode="auto">
                <a:xfrm>
                  <a:off x="8048" y="11210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2318" name="Group 270"/>
                <p:cNvGrpSpPr>
                  <a:grpSpLocks/>
                </p:cNvGrpSpPr>
                <p:nvPr/>
              </p:nvGrpSpPr>
              <p:grpSpPr bwMode="auto">
                <a:xfrm>
                  <a:off x="6039" y="11206"/>
                  <a:ext cx="1954" cy="193"/>
                  <a:chOff x="6039" y="12731"/>
                  <a:chExt cx="1954" cy="193"/>
                </a:xfrm>
              </p:grpSpPr>
              <p:sp>
                <p:nvSpPr>
                  <p:cNvPr id="2319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6725" y="12738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20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6495" y="12733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21" name="Line 273"/>
                  <p:cNvSpPr>
                    <a:spLocks noChangeShapeType="1"/>
                  </p:cNvSpPr>
                  <p:nvPr/>
                </p:nvSpPr>
                <p:spPr bwMode="auto">
                  <a:xfrm>
                    <a:off x="6255" y="12732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22" name="Line 274"/>
                  <p:cNvSpPr>
                    <a:spLocks noChangeShapeType="1"/>
                  </p:cNvSpPr>
                  <p:nvPr/>
                </p:nvSpPr>
                <p:spPr bwMode="auto">
                  <a:xfrm>
                    <a:off x="6039" y="12733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23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7171" y="12731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24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6948" y="12731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25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7607" y="12732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26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7394" y="12732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27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7826" y="12732"/>
                    <a:ext cx="167" cy="18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2328" name="Line 280"/>
                <p:cNvSpPr>
                  <a:spLocks noChangeShapeType="1"/>
                </p:cNvSpPr>
                <p:nvPr/>
              </p:nvSpPr>
              <p:spPr bwMode="auto">
                <a:xfrm>
                  <a:off x="8273" y="11210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29" name="Line 281"/>
                <p:cNvSpPr>
                  <a:spLocks noChangeShapeType="1"/>
                </p:cNvSpPr>
                <p:nvPr/>
              </p:nvSpPr>
              <p:spPr bwMode="auto">
                <a:xfrm>
                  <a:off x="8483" y="11207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30" name="Line 282"/>
                <p:cNvSpPr>
                  <a:spLocks noChangeShapeType="1"/>
                </p:cNvSpPr>
                <p:nvPr/>
              </p:nvSpPr>
              <p:spPr bwMode="auto">
                <a:xfrm>
                  <a:off x="8687" y="11213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31" name="Line 283"/>
                <p:cNvSpPr>
                  <a:spLocks noChangeShapeType="1"/>
                </p:cNvSpPr>
                <p:nvPr/>
              </p:nvSpPr>
              <p:spPr bwMode="auto">
                <a:xfrm>
                  <a:off x="8894" y="11207"/>
                  <a:ext cx="167" cy="186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2332" name="Group 284"/>
                <p:cNvGrpSpPr>
                  <a:grpSpLocks/>
                </p:cNvGrpSpPr>
                <p:nvPr/>
              </p:nvGrpSpPr>
              <p:grpSpPr bwMode="auto">
                <a:xfrm>
                  <a:off x="6040" y="11025"/>
                  <a:ext cx="3250" cy="193"/>
                  <a:chOff x="6040" y="12550"/>
                  <a:chExt cx="3250" cy="193"/>
                </a:xfrm>
              </p:grpSpPr>
              <p:sp>
                <p:nvSpPr>
                  <p:cNvPr id="2333" name="Line 2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10" y="12560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2334" name="Group 286"/>
                  <p:cNvGrpSpPr>
                    <a:grpSpLocks/>
                  </p:cNvGrpSpPr>
                  <p:nvPr/>
                </p:nvGrpSpPr>
                <p:grpSpPr bwMode="auto">
                  <a:xfrm>
                    <a:off x="6040" y="12550"/>
                    <a:ext cx="866" cy="185"/>
                    <a:chOff x="6040" y="12550"/>
                    <a:chExt cx="866" cy="185"/>
                  </a:xfrm>
                </p:grpSpPr>
                <p:sp>
                  <p:nvSpPr>
                    <p:cNvPr id="2335" name="Line 28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040" y="12550"/>
                      <a:ext cx="18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36" name="Line 28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261" y="12555"/>
                      <a:ext cx="18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37" name="Line 28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501" y="12555"/>
                      <a:ext cx="18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38" name="Line 29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726" y="12555"/>
                      <a:ext cx="18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339" name="Line 29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955" y="12558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40" name="Line 29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76" y="12557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41" name="Line 2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398" y="12557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42" name="Line 29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614" y="12557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43" name="Line 2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33" y="12556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44" name="Line 2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054" y="12561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45" name="Line 2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3" y="12561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46" name="Line 2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86" y="12561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47" name="Line 2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91" y="12558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48" name="Line 3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897" y="12563"/>
                    <a:ext cx="180" cy="18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317" name="TextBox 316"/>
            <p:cNvSpPr txBox="1"/>
            <p:nvPr/>
          </p:nvSpPr>
          <p:spPr>
            <a:xfrm>
              <a:off x="1785918" y="6488668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1,4</a:t>
              </a:r>
              <a:endParaRPr lang="ru-RU" dirty="0"/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2357422" y="314324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4</a:t>
              </a:r>
              <a:endParaRPr lang="ru-RU" dirty="0"/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1000100" y="3786190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-6</a:t>
              </a:r>
              <a:endParaRPr lang="ru-RU" dirty="0"/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4286248" y="378619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1928794" y="4143380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-3</a:t>
              </a:r>
              <a:endParaRPr lang="ru-RU" dirty="0"/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3500430" y="414338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1500166" y="428625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2071670" y="492919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-4</a:t>
              </a:r>
              <a:endParaRPr lang="ru-RU" dirty="0"/>
            </a:p>
          </p:txBody>
        </p:sp>
        <p:sp>
          <p:nvSpPr>
            <p:cNvPr id="325" name="TextBox 324"/>
            <p:cNvSpPr txBox="1"/>
            <p:nvPr/>
          </p:nvSpPr>
          <p:spPr>
            <a:xfrm>
              <a:off x="4000496" y="5286388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1,5</a:t>
              </a:r>
              <a:endParaRPr lang="ru-RU" dirty="0"/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1142976" y="600076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5</a:t>
              </a:r>
              <a:endParaRPr lang="ru-RU" dirty="0"/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1643042" y="557214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7</a:t>
              </a:r>
              <a:endParaRPr lang="ru-RU" dirty="0"/>
            </a:p>
          </p:txBody>
        </p:sp>
        <p:sp>
          <p:nvSpPr>
            <p:cNvPr id="328" name="TextBox 327"/>
            <p:cNvSpPr txBox="1"/>
            <p:nvPr/>
          </p:nvSpPr>
          <p:spPr>
            <a:xfrm>
              <a:off x="3500430" y="5572140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11</a:t>
              </a:r>
              <a:endParaRPr lang="ru-RU" dirty="0"/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3000364" y="600076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9</a:t>
              </a:r>
              <a:endParaRPr lang="ru-RU" dirty="0"/>
            </a:p>
          </p:txBody>
        </p:sp>
        <p:sp>
          <p:nvSpPr>
            <p:cNvPr id="330" name="TextBox 329"/>
            <p:cNvSpPr txBox="1"/>
            <p:nvPr/>
          </p:nvSpPr>
          <p:spPr>
            <a:xfrm>
              <a:off x="1500166" y="357187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331" name="TextBox 330"/>
            <p:cNvSpPr txBox="1"/>
            <p:nvPr/>
          </p:nvSpPr>
          <p:spPr>
            <a:xfrm>
              <a:off x="2428860" y="6215082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2,6</a:t>
              </a:r>
              <a:endParaRPr lang="ru-RU" dirty="0"/>
            </a:p>
          </p:txBody>
        </p:sp>
        <p:sp>
          <p:nvSpPr>
            <p:cNvPr id="2351" name="Oval 303"/>
            <p:cNvSpPr>
              <a:spLocks noChangeArrowheads="1"/>
            </p:cNvSpPr>
            <p:nvPr/>
          </p:nvSpPr>
          <p:spPr bwMode="auto">
            <a:xfrm>
              <a:off x="3286116" y="4572008"/>
              <a:ext cx="185738" cy="257176"/>
            </a:xfrm>
            <a:prstGeom prst="ellipse">
              <a:avLst/>
            </a:prstGeom>
            <a:noFill/>
            <a:ln w="12700">
              <a:solidFill>
                <a:srgbClr val="00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3428992" y="464344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8</a:t>
              </a:r>
              <a:endParaRPr lang="ru-RU" dirty="0"/>
            </a:p>
          </p:txBody>
        </p:sp>
      </p:grpSp>
      <p:sp>
        <p:nvSpPr>
          <p:cNvPr id="335" name="Управляющая кнопка: возврат 334">
            <a:hlinkClick r:id="rId2" action="ppaction://hlinksldjump" highlightClick="1"/>
          </p:cNvPr>
          <p:cNvSpPr/>
          <p:nvPr/>
        </p:nvSpPr>
        <p:spPr>
          <a:xfrm>
            <a:off x="7715240" y="6429372"/>
            <a:ext cx="1428760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1" grpId="0"/>
      <p:bldP spid="3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0"/>
            <a:ext cx="6320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РЕШИ НЕРАВЕНСТВА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928662" y="1285860"/>
          <a:ext cx="2706681" cy="2300507"/>
        </p:xfrm>
        <a:graphic>
          <a:graphicData uri="http://schemas.openxmlformats.org/presentationml/2006/ole">
            <p:oleObj spid="_x0000_s17409" name="Формула" r:id="rId3" imgW="761760" imgH="660240" progId="Equation.3">
              <p:embed/>
            </p:oleObj>
          </a:graphicData>
        </a:graphic>
      </p:graphicFrame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235450" y="1285875"/>
          <a:ext cx="3571875" cy="2143125"/>
        </p:xfrm>
        <a:graphic>
          <a:graphicData uri="http://schemas.openxmlformats.org/presentationml/2006/ole">
            <p:oleObj spid="_x0000_s17410" name="Формула" r:id="rId4" imgW="1066680" imgH="660240" progId="Equation.3">
              <p:embed/>
            </p:oleObj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378619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(-∞;2)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428625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 (-∞;4]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485776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 (-∞;-2)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71538" y="542926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 [-2;-∞)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286248" y="385762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5) (-∞;2)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429124" y="428625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6) (-∞;2]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429124" y="478632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7) (-∞;4)</a:t>
            </a:r>
            <a:endParaRPr lang="ru-RU" dirty="0"/>
          </a:p>
        </p:txBody>
      </p:sp>
      <p:sp>
        <p:nvSpPr>
          <p:cNvPr id="17" name="TextBox 16">
            <a:hlinkClick r:id="rId5" action="ppaction://hlinksldjump"/>
          </p:cNvPr>
          <p:cNvSpPr txBox="1"/>
          <p:nvPr/>
        </p:nvSpPr>
        <p:spPr>
          <a:xfrm>
            <a:off x="4429124" y="528638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8) [-0,5; +∞)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142852"/>
            <a:ext cx="4946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ЫПОЛНИ ТЕСТ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117.gif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57422" y="1245744"/>
            <a:ext cx="4286279" cy="4517079"/>
          </a:xfrm>
          <a:prstGeom prst="rect">
            <a:avLst/>
          </a:prstGeom>
        </p:spPr>
      </p:pic>
      <p:sp>
        <p:nvSpPr>
          <p:cNvPr id="4" name="Управляющая кнопка: возврат 3">
            <a:hlinkClick r:id="rId5" action="ppaction://hlinksldjump" highlightClick="1"/>
          </p:cNvPr>
          <p:cNvSpPr/>
          <p:nvPr/>
        </p:nvSpPr>
        <p:spPr>
          <a:xfrm>
            <a:off x="8072462" y="6357958"/>
            <a:ext cx="1071538" cy="5000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357166"/>
            <a:ext cx="7819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ИСТОРИЧЕСКАЯ СПРАВКА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843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17579" y="1714488"/>
            <a:ext cx="426537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500042"/>
            <a:ext cx="4580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Ответы на тест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1857364"/>
          <a:ext cx="6286542" cy="2786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7757"/>
                <a:gridCol w="1047757"/>
                <a:gridCol w="1047757"/>
                <a:gridCol w="1047757"/>
                <a:gridCol w="1047757"/>
                <a:gridCol w="1047757"/>
              </a:tblGrid>
              <a:tr h="139304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</a:tr>
              <a:tr h="139304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г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072462" y="6072206"/>
            <a:ext cx="1071538" cy="78579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68845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ДОМАШНЕЕ ЗАДАНИЕ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2071678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1) Выполни упражнения №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357290" y="3214686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2) Составь тест по пройденной теме (5-6 вопросов)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212</TotalTime>
  <Words>245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Апекс</vt:lpstr>
      <vt:lpstr>Трек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25</cp:revision>
  <dcterms:created xsi:type="dcterms:W3CDTF">2010-03-12T11:52:20Z</dcterms:created>
  <dcterms:modified xsi:type="dcterms:W3CDTF">2010-03-12T21:21:59Z</dcterms:modified>
</cp:coreProperties>
</file>