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3111" y="836712"/>
            <a:ext cx="8283345" cy="79406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100 чародейских способов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выжить в школе</a:t>
            </a:r>
          </a:p>
          <a:p>
            <a:pPr algn="ctr"/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 английского текста Джон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Ригман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Перевод с английского О. Корчагиной</a:t>
            </a:r>
          </a:p>
          <a:p>
            <a:pPr algn="r"/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 презентации </a:t>
            </a:r>
          </a:p>
          <a:p>
            <a:pPr algn="r"/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24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читель </a:t>
            </a:r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начальных </a:t>
            </a:r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классов </a:t>
            </a:r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ГБОУ СОШ № 428</a:t>
            </a:r>
          </a:p>
          <a:p>
            <a:pPr algn="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Баранова Оксана Геннадиевна</a:t>
            </a:r>
          </a:p>
          <a:p>
            <a:pPr algn="ctr"/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МОСКВА, 2013</a:t>
            </a:r>
            <a:endParaRPr lang="ru-RU" sz="2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Оксана\Desktop\de8ed89b1a2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09" y="2780928"/>
            <a:ext cx="2378689" cy="334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8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ксана\Desktop\de8ed89b1a2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497" y="2276872"/>
            <a:ext cx="3105785" cy="436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</a:rPr>
              <a:t>Что делать, если…</a:t>
            </a:r>
            <a:br>
              <a:rPr lang="ru-RU" sz="3200" i="1" dirty="0" smtClean="0">
                <a:solidFill>
                  <a:srgbClr val="7030A0"/>
                </a:solidFill>
              </a:rPr>
            </a:br>
            <a:r>
              <a:rPr lang="ru-RU" sz="3200" i="1" dirty="0" smtClean="0">
                <a:solidFill>
                  <a:srgbClr val="7030A0"/>
                </a:solidFill>
              </a:rPr>
              <a:t>учитель постоянно делает тебе замечания?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Попробуй вести себя на уроках получше и посмотри, изменит ли это отношение учителя к тебе.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Попроси разрешения поменяться местами с другими учениками — возможно, тебя отвлекают соседи.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776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Оксана\Desktop\de8ed89b1a2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1844824"/>
            <a:ext cx="2965643" cy="417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</a:rPr>
              <a:t>Что делать, если..</a:t>
            </a:r>
            <a:br>
              <a:rPr lang="ru-RU" sz="3200" i="1" dirty="0" smtClean="0">
                <a:solidFill>
                  <a:srgbClr val="7030A0"/>
                </a:solidFill>
              </a:rPr>
            </a:br>
            <a:r>
              <a:rPr lang="ru-RU" sz="3200" i="1" dirty="0" smtClean="0">
                <a:solidFill>
                  <a:srgbClr val="7030A0"/>
                </a:solidFill>
              </a:rPr>
              <a:t>учитель незаслуженно поставил тебе низкую отметку?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19256" cy="4497363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Попроси, чтобы тебя вызвали снова, и покажи, что знаешь материал.</a:t>
            </a:r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Объясни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почему ты считаешь оценку несправедливой — возможно, учитель изменит свое мнение.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055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</a:rPr>
              <a:t>Что делать, если…</a:t>
            </a:r>
            <a:br>
              <a:rPr lang="ru-RU" sz="3200" i="1" dirty="0" smtClean="0">
                <a:solidFill>
                  <a:srgbClr val="7030A0"/>
                </a:solidFill>
              </a:rPr>
            </a:br>
            <a:r>
              <a:rPr lang="ru-RU" sz="3200" i="1" dirty="0" smtClean="0">
                <a:solidFill>
                  <a:srgbClr val="7030A0"/>
                </a:solidFill>
              </a:rPr>
              <a:t>учитель не одобряет того, как </a:t>
            </a:r>
            <a:r>
              <a:rPr lang="ru-RU" sz="3200" i="1" dirty="0">
                <a:solidFill>
                  <a:srgbClr val="7030A0"/>
                </a:solidFill>
              </a:rPr>
              <a:t>т</a:t>
            </a:r>
            <a:r>
              <a:rPr lang="ru-RU" sz="3200" i="1" dirty="0" smtClean="0">
                <a:solidFill>
                  <a:srgbClr val="7030A0"/>
                </a:solidFill>
              </a:rPr>
              <a:t>ы одета?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В школе есть официальная форма. </a:t>
            </a:r>
            <a:endParaRPr lang="ru-RU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Твой </a:t>
            </a:r>
            <a:r>
              <a:rPr lang="ru-RU" dirty="0">
                <a:solidFill>
                  <a:srgbClr val="FF0000"/>
                </a:solidFill>
              </a:rPr>
              <a:t>долг носить ее.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6146" name="Picture 2" descr="C:\Users\Оксана\Desktop\de8ed89b1a2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96952"/>
            <a:ext cx="2452042" cy="34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288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</a:rPr>
              <a:t>Что делать, если…</a:t>
            </a:r>
            <a:br>
              <a:rPr lang="ru-RU" sz="3200" i="1" dirty="0" smtClean="0">
                <a:solidFill>
                  <a:srgbClr val="7030A0"/>
                </a:solidFill>
              </a:rPr>
            </a:br>
            <a:r>
              <a:rPr lang="ru-RU" sz="3200" i="1" dirty="0" smtClean="0">
                <a:solidFill>
                  <a:srgbClr val="7030A0"/>
                </a:solidFill>
              </a:rPr>
              <a:t>тебе не нравится какой-либо предмет?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Когда ты учишься в школе, обязательно найдется предмет, который тебе не нравиться или который дается с трудом. </a:t>
            </a:r>
            <a:endParaRPr lang="ru-RU" dirty="0" smtClean="0">
              <a:solidFill>
                <a:srgbClr val="C00000"/>
              </a:solidFill>
            </a:endParaRPr>
          </a:p>
          <a:p>
            <a:pPr lvl="0" algn="just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Единственный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путь с ним справиться — не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позволять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проблемам расти как снежный ком.</a:t>
            </a:r>
          </a:p>
          <a:p>
            <a:pPr lvl="0"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Если тебе что-то не нравится — это нормально. Взгляни на это с дугой стороны: возможно, разобравшись со своими интересами и предпочтениями, ты найдешь то, что тебе по душе, и это определит твой дальнейший путь в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жизни.</a:t>
            </a:r>
          </a:p>
          <a:p>
            <a:pPr lvl="0" algn="just"/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Помни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преодоление трудностей закаляет характер и повышает твою самооценку.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550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>
                <a:solidFill>
                  <a:srgbClr val="7030A0"/>
                </a:solidFill>
              </a:rPr>
              <a:t>Б</a:t>
            </a:r>
            <a:r>
              <a:rPr lang="ru-RU" sz="3200" i="1" dirty="0" smtClean="0">
                <a:solidFill>
                  <a:srgbClr val="7030A0"/>
                </a:solidFill>
              </a:rPr>
              <a:t>езотказные способы настроить одноклассников против себя!!!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  <a:ln w="76200"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solidFill>
                  <a:srgbClr val="002060"/>
                </a:solidFill>
              </a:rPr>
              <a:t>Смотреть на всех в классе свысока.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Разглашать доверенные тебе тайны.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Указывать всем на ошибки.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Скакать от радости, если твоя оценка выше, чем у соседа.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Никогда не здороваться и не улыбаться.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Давать неверную информацию тому, кто обращается к тебе за помощью.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Рассказать всем о проблемах одноклассников и абсолютно ничего не делать, чтобы помочь им.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Постоянно напоминать одноклассникам, что их уровень — ниже некуда, а </a:t>
            </a:r>
            <a:r>
              <a:rPr lang="ru-RU" dirty="0" smtClean="0">
                <a:solidFill>
                  <a:srgbClr val="002060"/>
                </a:solidFill>
              </a:rPr>
              <a:t>вот </a:t>
            </a:r>
            <a:r>
              <a:rPr lang="ru-RU" dirty="0">
                <a:solidFill>
                  <a:srgbClr val="002060"/>
                </a:solidFill>
              </a:rPr>
              <a:t>ты — само совершенство.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Никогда никому ничего не давать взаймы; если что-то одолжила сама, не отдавать.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389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 smtClean="0">
                <a:solidFill>
                  <a:srgbClr val="7030A0"/>
                </a:solidFill>
              </a:rPr>
              <a:t>Что делать, если…</a:t>
            </a:r>
            <a:br>
              <a:rPr lang="ru-RU" sz="3200" i="1" dirty="0" smtClean="0">
                <a:solidFill>
                  <a:srgbClr val="7030A0"/>
                </a:solidFill>
              </a:rPr>
            </a:br>
            <a:r>
              <a:rPr lang="ru-RU" sz="3200" i="1" dirty="0" smtClean="0">
                <a:solidFill>
                  <a:srgbClr val="7030A0"/>
                </a:solidFill>
              </a:rPr>
              <a:t>оказываешься в новом классе с незнакомыми ребятами?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>
                <a:solidFill>
                  <a:srgbClr val="002060"/>
                </a:solidFill>
              </a:rPr>
              <a:t>В подобных обстоятельствах смущение и растерянность — вполне типичная реакция!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         Возможно, другие ребята чувствуют тоже самое. Даже самые уверенные в себе и высокомерные, просто боятся оказаться в незнакомой ситуации!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     Не поддавайся первому негативному впечатлению, не лишай себя возможности подружиться с кем-то из одноклассников. В такие моменты важно помнить об улыбке, доброжелательности и хорошем отношении к окружающим!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Оксана\Desktop\kartinka (12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06304"/>
            <a:ext cx="3950245" cy="268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rgbClr val="7030A0"/>
                </a:solidFill>
              </a:rPr>
              <a:t>Что делать, если…</a:t>
            </a:r>
            <a:br>
              <a:rPr lang="ru-RU" sz="3600" i="1" dirty="0" smtClean="0">
                <a:solidFill>
                  <a:srgbClr val="7030A0"/>
                </a:solidFill>
              </a:rPr>
            </a:br>
            <a:r>
              <a:rPr lang="ru-RU" sz="3600" i="1" dirty="0" smtClean="0">
                <a:solidFill>
                  <a:srgbClr val="7030A0"/>
                </a:solidFill>
              </a:rPr>
              <a:t>ты новенькая и не знаешь как подружиться с одноклассниками?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>
                <a:solidFill>
                  <a:srgbClr val="002060"/>
                </a:solidFill>
              </a:rPr>
              <a:t>Приглядись к ним повнимательнее, и попытайся выделить тех, с кем тебе было бы интересно общаться.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Попробуй </a:t>
            </a:r>
            <a:r>
              <a:rPr lang="ru-RU" dirty="0">
                <a:solidFill>
                  <a:srgbClr val="002060"/>
                </a:solidFill>
              </a:rPr>
              <a:t>«вступить в контакт» с ними. Не стесняйся — скорее всего, окружающие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тоже </a:t>
            </a:r>
            <a:r>
              <a:rPr lang="ru-RU" dirty="0">
                <a:solidFill>
                  <a:srgbClr val="002060"/>
                </a:solidFill>
              </a:rPr>
              <a:t>с тобой подружатся.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303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</a:rPr>
              <a:t>Что делать, если…</a:t>
            </a:r>
            <a:br>
              <a:rPr lang="ru-RU" sz="3200" i="1" dirty="0" smtClean="0">
                <a:solidFill>
                  <a:srgbClr val="7030A0"/>
                </a:solidFill>
              </a:rPr>
            </a:br>
            <a:r>
              <a:rPr lang="ru-RU" sz="3200" i="1" dirty="0" smtClean="0">
                <a:solidFill>
                  <a:srgbClr val="7030A0"/>
                </a:solidFill>
              </a:rPr>
              <a:t>ты слишком смущена и не знаешь, что делать?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Поговори с учительницей. Возможно, она поможет организовать какие-нибудь внеклассные мероприятия, чтобы вы все могли перезнакомиться.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Не </a:t>
            </a:r>
            <a:r>
              <a:rPr lang="ru-RU" dirty="0">
                <a:solidFill>
                  <a:srgbClr val="002060"/>
                </a:solidFill>
              </a:rPr>
              <a:t>скрывай своих талантов и увлечений. Портрет любимого актера или певца, «забытый» на парте, может помочь тебе найти единомышленников.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537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</a:rPr>
              <a:t>Что делать, если…</a:t>
            </a:r>
            <a:br>
              <a:rPr lang="ru-RU" sz="3200" i="1" dirty="0" smtClean="0">
                <a:solidFill>
                  <a:srgbClr val="7030A0"/>
                </a:solidFill>
              </a:rPr>
            </a:br>
            <a:r>
              <a:rPr lang="ru-RU" sz="3200" i="1" dirty="0" smtClean="0">
                <a:solidFill>
                  <a:srgbClr val="7030A0"/>
                </a:solidFill>
              </a:rPr>
              <a:t>тебе кажется, </a:t>
            </a:r>
            <a:br>
              <a:rPr lang="ru-RU" sz="3200" i="1" dirty="0" smtClean="0">
                <a:solidFill>
                  <a:srgbClr val="7030A0"/>
                </a:solidFill>
              </a:rPr>
            </a:br>
            <a:r>
              <a:rPr lang="ru-RU" sz="3200" i="1" dirty="0" smtClean="0">
                <a:solidFill>
                  <a:srgbClr val="7030A0"/>
                </a:solidFill>
              </a:rPr>
              <a:t>что ты оказалась в самом худшем классе?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Успокойся и внимательно посмотри вокруг. Ты обязательно отыщешь кого-нибудь, с кем приятно поболтать во время перемены.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- Если не удается найти самого лучшего друга, найди просто приятеля, это тоже неплохо!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 Существует множество способов найти общий язык с одноклассниками, если те стараются подставить тебя или выставить с наихудшей стороны.  Самый верный способ — обратиться к ним открыто и спокойно, показать, что ты готова выслушать и попробовать понять их доводы.</a:t>
            </a:r>
          </a:p>
          <a:p>
            <a:r>
              <a:rPr lang="ru-RU" dirty="0">
                <a:solidFill>
                  <a:srgbClr val="002060"/>
                </a:solidFill>
              </a:rPr>
              <a:t>       Если это не сработает, постарайся обсудить все с учителем, которому доверяешь. Возможно, он даст дельный совет, поскольку хорошо знает человека, который создает тебе проблемы.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96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Успех гарантирован!</a:t>
            </a:r>
            <a:endParaRPr lang="ru-RU" sz="3200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Умей быстро адаптироваться в новой ситуации.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Считайся не только со своим мнением, но и  мнением других людей. </a:t>
            </a:r>
          </a:p>
          <a:p>
            <a:r>
              <a:rPr lang="ru-RU" dirty="0">
                <a:solidFill>
                  <a:srgbClr val="002060"/>
                </a:solidFill>
              </a:rPr>
              <a:t>Уважай окружающих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Умей анализировать свои поступки и делать правильные выводы.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rgbClr val="C00000"/>
                </a:solidFill>
              </a:rPr>
              <a:t>Ты станешь 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rgbClr val="C00000"/>
                </a:solidFill>
              </a:rPr>
              <a:t> успешным и счастливым человеком!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8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476672"/>
            <a:ext cx="8352928" cy="5904656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ы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конечно, мечтаешь о школе, где можно было бы изучать только то, что тебе нравиться? Чудесно, но, к сожалению, абсолютно нереально!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Относись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 занятиям в школе как к своеобразному тренировочному лагерю, где </a:t>
            </a:r>
            <a:r>
              <a:rPr lang="ru-RU" i="1" dirty="0">
                <a:solidFill>
                  <a:srgbClr val="FF0000"/>
                </a:solidFill>
              </a:rPr>
              <a:t>учат находить общий язык со сверстниками и взрослыми, чтобы, став взрослой, ты вступила в жизнь подготовленной.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Иногда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время, ушедшее на постижение сложных или скучных дисциплин, кажется тебе потраченным впустую. Но помни, что </a:t>
            </a:r>
            <a:r>
              <a:rPr lang="ru-RU" i="1" dirty="0">
                <a:solidFill>
                  <a:srgbClr val="FF0000"/>
                </a:solidFill>
              </a:rPr>
              <a:t>в дальнейшем информация, полученная в школе, поможет тебе достичь определенных целей и понять, чего же ты хочешь  </a:t>
            </a:r>
            <a:r>
              <a:rPr lang="ru-RU" i="1" dirty="0" smtClean="0">
                <a:solidFill>
                  <a:srgbClr val="FF0000"/>
                </a:solidFill>
              </a:rPr>
              <a:t>в жизни!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Кроме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того, </a:t>
            </a:r>
            <a:r>
              <a:rPr lang="ru-RU" i="1" dirty="0">
                <a:solidFill>
                  <a:srgbClr val="FF0000"/>
                </a:solidFill>
              </a:rPr>
              <a:t>школа — это место, где рождается самая крепкая и самая верная дружба, которой не страшны никакие испытания.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45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38138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</a:rPr>
              <a:t>Что делать, если…</a:t>
            </a:r>
            <a:br>
              <a:rPr lang="ru-RU" sz="3200" i="1" dirty="0" smtClean="0">
                <a:solidFill>
                  <a:srgbClr val="7030A0"/>
                </a:solidFill>
              </a:rPr>
            </a:br>
            <a:r>
              <a:rPr lang="ru-RU" sz="3200" i="1" dirty="0">
                <a:solidFill>
                  <a:srgbClr val="7030A0"/>
                </a:solidFill>
              </a:rPr>
              <a:t>учительница вызвала тебя, но ты не готова </a:t>
            </a:r>
            <a:r>
              <a:rPr lang="ru-RU" sz="3200" i="1" dirty="0" smtClean="0">
                <a:solidFill>
                  <a:srgbClr val="7030A0"/>
                </a:solidFill>
              </a:rPr>
              <a:t/>
            </a:r>
            <a:br>
              <a:rPr lang="ru-RU" sz="3200" i="1" dirty="0" smtClean="0">
                <a:solidFill>
                  <a:srgbClr val="7030A0"/>
                </a:solidFill>
              </a:rPr>
            </a:br>
            <a:r>
              <a:rPr lang="ru-RU" sz="3200" i="1" dirty="0" smtClean="0">
                <a:solidFill>
                  <a:srgbClr val="7030A0"/>
                </a:solidFill>
              </a:rPr>
              <a:t>к </a:t>
            </a:r>
            <a:r>
              <a:rPr lang="ru-RU" sz="3200" i="1" dirty="0">
                <a:solidFill>
                  <a:srgbClr val="7030A0"/>
                </a:solidFill>
              </a:rPr>
              <a:t>ответу?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97363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Попроси, чтобы тебя вызвали в следующий раз, когда ты лучше подготовишься. Учительница сможет оценить твою искренность, только не злоупотребляй ее добротой. Возможно, это сработает в первый раз, но во второй или в третий?... НЕ НАДЕЙСЯ!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Избегай неправдоподобных «отмазок», лучше спроси себя — почему ты не готова к уроку? </a:t>
            </a:r>
            <a:r>
              <a:rPr lang="ru-RU" dirty="0">
                <a:solidFill>
                  <a:srgbClr val="FF0000"/>
                </a:solidFill>
              </a:rPr>
              <a:t>ОСОЗНАНИЕ ПРОБЛЕМЫ — ЛУЧШИЙ ПУТЬ К ЕЕ ПРЕОДОЛЕНИЮ.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613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ксана\Desktop\de8ed89b1a2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94429"/>
            <a:ext cx="2633355" cy="3704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Что делать, если…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ты </a:t>
            </a:r>
            <a:r>
              <a:rPr lang="ru-RU" sz="3200" dirty="0">
                <a:solidFill>
                  <a:srgbClr val="7030A0"/>
                </a:solidFill>
              </a:rPr>
              <a:t>усердно занимаешься, но по твоим оценкам этого не скажешь?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Может быть, ты выбрала неподходящий метод занятий? Попроси учителя помочь тебе.</a:t>
            </a:r>
          </a:p>
          <a:p>
            <a:pPr lvl="0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Попробуй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заниматься с одноклассниками, которые этот предмет дается легко. Учиться вместе гораздо проще и веселее!</a:t>
            </a: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36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i="1" dirty="0" smtClean="0">
                <a:solidFill>
                  <a:srgbClr val="7030A0"/>
                </a:solidFill>
              </a:rPr>
              <a:t>Популярность словно </a:t>
            </a:r>
            <a:r>
              <a:rPr lang="ru-RU" sz="3200" i="1" dirty="0">
                <a:solidFill>
                  <a:srgbClr val="7030A0"/>
                </a:solidFill>
              </a:rPr>
              <a:t>приподнимает тебя над обыденной жизнью, но чтобы достичь ее, ты должна чем-то выделиться среди других, а это не всегда возможно.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Научись принимать поражения и не ставь перед собой недостижимых целей. Помни, всегда найдется кто-то популярнее тебя.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Самое главное — чтобы ты не делала, делай это как можно лучше и всегда оставайся самой собой.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Помни, что настоящая слава измеряется дружбой и привязанностью, которые к тебе испытывают окружающие. Если ты стал «знаменитым» и незаметным для одного человека — своего лучшего друга, например, - это и есть самый большой успех.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253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</a:rPr>
              <a:t>Как успешно работать в группе... 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Работая в группе, помни, что каждый ее член выполняет свою задачу, насколько позволяют его таланты и способности (научные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знания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умение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ставить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вопросы, организационные способности и т.д.). Но главное, что приводит команду к победе, - это способность ее членов работать вместе как единое целое.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Помни, что группа не «стадо», а совокупность разумных существ.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Оставайся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верной самой себе, не бойся высказывать свое мнение. Нет ничего хорошего в том, чтобы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соглашаться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 решением других!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89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</a:rPr>
              <a:t>Как научиться работать в группе…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Не пытайся всегда быть в центре внимания! Оставь место и для других!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Если ты не согласна с работой группы, скажи об этом открыто!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Старайся сотрудничать с остальными!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Всегда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помогай тем, кто в этом нуждается и просит о помощи.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Не прячься за спинами других из-за своей лени или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застенчивости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— прояви себя. Твой вклад не менее важен, чем вклад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какого-нибудь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отличника!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Не критикуй других! У каждого собственный характер, способности и предпочтения. Вклад каждого человека в работу группы уникален и важен, ибо способствует общему успеху.</a:t>
            </a:r>
          </a:p>
        </p:txBody>
      </p:sp>
    </p:spTree>
    <p:extLst>
      <p:ext uri="{BB962C8B-B14F-4D97-AF65-F5344CB8AC3E}">
        <p14:creationId xmlns:p14="http://schemas.microsoft.com/office/powerpoint/2010/main" val="2779881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de8ed89b1a2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192" y="1988840"/>
            <a:ext cx="3173785" cy="446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</a:rPr>
              <a:t>Школьные экскурсии – это , когда можно…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Проболтать с одноклассниками весь день.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Фотографировать своих друзей и достопримечательности.</a:t>
            </a: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Разделить свои впечатления и эмоции с одноклассниками.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484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</a:rPr>
              <a:t>Об учителях…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Иметь дело с учителем порой непросто. Часто твое отношение с учителями отражает твое воспитание, традиции и настроение, царящие в семье.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помни, </a:t>
            </a:r>
            <a:r>
              <a:rPr lang="ru-RU" i="1" dirty="0">
                <a:solidFill>
                  <a:srgbClr val="FF0000"/>
                </a:solidFill>
              </a:rPr>
              <a:t>школа твой дом.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Ответственность и</a:t>
            </a:r>
            <a:r>
              <a:rPr lang="ru-RU" dirty="0"/>
              <a:t> </a:t>
            </a:r>
            <a:r>
              <a:rPr lang="ru-RU" i="1" dirty="0">
                <a:solidFill>
                  <a:srgbClr val="FF0000"/>
                </a:solidFill>
              </a:rPr>
              <a:t>долг учителей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иные, чем у твоих родителей.</a:t>
            </a:r>
            <a:r>
              <a:rPr lang="ru-RU" dirty="0"/>
              <a:t> </a:t>
            </a:r>
            <a:r>
              <a:rPr lang="ru-RU" i="1" dirty="0">
                <a:solidFill>
                  <a:srgbClr val="FF0000"/>
                </a:solidFill>
              </a:rPr>
              <a:t>Требовать от тебя соблюдения школьных правил — их работа.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Так что не считай, что они всегда придираются, а ты всегда права. Добрая дружба с учителем опирается на взаимном уважении.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0107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1223</Words>
  <Application>Microsoft Office PowerPoint</Application>
  <PresentationFormat>Экран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Что делать, если… учительница вызвала тебя, но ты не готова  к ответу?</vt:lpstr>
      <vt:lpstr>Что делать, если… ты усердно занимаешься, но по твоим оценкам этого не скажешь?</vt:lpstr>
      <vt:lpstr>Популярность словно приподнимает тебя над обыденной жизнью, но чтобы достичь ее, ты должна чем-то выделиться среди других, а это не всегда возможно. </vt:lpstr>
      <vt:lpstr>Как успешно работать в группе... </vt:lpstr>
      <vt:lpstr>Как научиться работать в группе…</vt:lpstr>
      <vt:lpstr>Школьные экскурсии – это , когда можно…</vt:lpstr>
      <vt:lpstr>Об учителях…</vt:lpstr>
      <vt:lpstr>Что делать, если… учитель постоянно делает тебе замечания?</vt:lpstr>
      <vt:lpstr>Что делать, если.. учитель незаслуженно поставил тебе низкую отметку?</vt:lpstr>
      <vt:lpstr>Что делать, если… учитель не одобряет того, как ты одета?</vt:lpstr>
      <vt:lpstr>Что делать, если… тебе не нравится какой-либо предмет?</vt:lpstr>
      <vt:lpstr>Безотказные способы настроить одноклассников против себя!!!</vt:lpstr>
      <vt:lpstr>Что делать, если… оказываешься в новом классе с незнакомыми ребятами?</vt:lpstr>
      <vt:lpstr>Что делать, если… ты новенькая и не знаешь как подружиться с одноклассниками? </vt:lpstr>
      <vt:lpstr>Что делать, если… ты слишком смущена и не знаешь, что делать?</vt:lpstr>
      <vt:lpstr>Что делать, если… тебе кажется,  что ты оказалась в самом худшем классе?</vt:lpstr>
      <vt:lpstr>Успех гарантирован!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14</cp:revision>
  <dcterms:created xsi:type="dcterms:W3CDTF">2013-09-22T10:34:05Z</dcterms:created>
  <dcterms:modified xsi:type="dcterms:W3CDTF">2013-09-22T12:07:47Z</dcterms:modified>
</cp:coreProperties>
</file>