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91" r:id="rId4"/>
    <p:sldId id="281" r:id="rId5"/>
    <p:sldId id="284" r:id="rId6"/>
    <p:sldId id="282" r:id="rId7"/>
    <p:sldId id="283" r:id="rId8"/>
    <p:sldId id="286" r:id="rId9"/>
    <p:sldId id="288" r:id="rId10"/>
    <p:sldId id="294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62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пдд\картинки\0_a4fe2_6fd873d0_XL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743200"/>
            <a:ext cx="3433302" cy="38862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19400" y="685800"/>
            <a:ext cx="5714187" cy="56388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ButtonPour">
              <a:avLst>
                <a:gd name="adj1" fmla="val 10878448"/>
                <a:gd name="adj2" fmla="val 57940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ast Impacted" pitchFamily="2" charset="0"/>
              </a:rPr>
              <a:t>ШКОЛА</a:t>
            </a:r>
          </a:p>
          <a:p>
            <a:pPr algn="ctr"/>
            <a:r>
              <a:rPr lang="ru-RU" sz="5400" b="1" cap="none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ast Impacted" pitchFamily="2" charset="0"/>
              </a:rPr>
              <a:t>ПЕШЕХОДА</a:t>
            </a:r>
            <a:endParaRPr lang="ru-RU" sz="5400" b="1" cap="none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east Impacted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5181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b="1" dirty="0" smtClean="0">
              <a:latin typeface="Comic Sans MS" pitchFamily="66" charset="0"/>
            </a:endParaRPr>
          </a:p>
          <a:p>
            <a:endParaRPr lang="ru-RU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0"/>
            <a:ext cx="4114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"/>
            <a:ext cx="4572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3200400"/>
            <a:ext cx="4648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latin typeface="Tahoma" pitchFamily="34" charset="0"/>
              </a:rPr>
              <a:t>ЮНЫЙ ДРУГ!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20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400" b="1">
                <a:solidFill>
                  <a:srgbClr val="FF3300"/>
                </a:solidFill>
                <a:latin typeface="Tahoma" pitchFamily="34" charset="0"/>
              </a:rPr>
              <a:t>ПОМНИ И СОБЛЮДАЙ</a:t>
            </a:r>
          </a:p>
          <a:p>
            <a:pPr algn="ctr">
              <a:buFontTx/>
              <a:buNone/>
            </a:pPr>
            <a:r>
              <a:rPr lang="ru-RU" sz="4400" b="1">
                <a:solidFill>
                  <a:srgbClr val="FF3300"/>
                </a:solidFill>
                <a:latin typeface="Tahoma" pitchFamily="34" charset="0"/>
              </a:rPr>
              <a:t>ДОРОЖНЫЕ ПРАВИЛА</a:t>
            </a:r>
          </a:p>
          <a:p>
            <a:pPr algn="ctr">
              <a:buFontTx/>
              <a:buNone/>
            </a:pPr>
            <a:r>
              <a:rPr lang="ru-RU" sz="4400" b="1">
                <a:solidFill>
                  <a:srgbClr val="FF3300"/>
                </a:solidFill>
                <a:latin typeface="Tahoma" pitchFamily="34" charset="0"/>
              </a:rPr>
              <a:t>ВСЕГДА!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338138"/>
            <a:ext cx="1512887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27313" y="4651375"/>
            <a:ext cx="1512887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59338" y="4672013"/>
            <a:ext cx="1512887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3850" y="4221163"/>
            <a:ext cx="1511300" cy="22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251700" y="3141663"/>
            <a:ext cx="160337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7451725" y="260350"/>
            <a:ext cx="13684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C:\Users\USER\AppData\Local\Microsoft\Windows\Temporary Internet Files\Content.IE5\YRRF40WA\MM900315759[1].gif"/>
          <p:cNvPicPr>
            <a:picLocks noChangeAspect="1" noChangeArrowheads="1" noCrop="1"/>
          </p:cNvPicPr>
          <p:nvPr/>
        </p:nvPicPr>
        <p:blipFill>
          <a:blip r:embed="rId2" cstate="email">
            <a:clrChange>
              <a:clrFrom>
                <a:srgbClr val="330066"/>
              </a:clrFrom>
              <a:clrTo>
                <a:srgbClr val="33006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1600200"/>
            <a:ext cx="2286000" cy="3581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43000" y="5334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Arial Black" pitchFamily="34" charset="0"/>
              </a:rPr>
              <a:t>СВЕТ</a:t>
            </a:r>
            <a:r>
              <a:rPr lang="ru-RU" sz="7200" b="1" dirty="0" smtClean="0">
                <a:solidFill>
                  <a:srgbClr val="FFFF00"/>
                </a:solidFill>
                <a:latin typeface="Arial Black" pitchFamily="34" charset="0"/>
              </a:rPr>
              <a:t>О</a:t>
            </a:r>
            <a:r>
              <a:rPr lang="ru-RU" sz="7200" b="1" dirty="0" smtClean="0">
                <a:solidFill>
                  <a:srgbClr val="009644"/>
                </a:solidFill>
                <a:latin typeface="Arial Black" pitchFamily="34" charset="0"/>
              </a:rPr>
              <a:t>ФОР</a:t>
            </a:r>
            <a:endParaRPr lang="ru-RU" sz="7200" b="1" dirty="0">
              <a:solidFill>
                <a:srgbClr val="009644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8600" y="3200400"/>
            <a:ext cx="20906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dirty="0" smtClean="0">
                <a:solidFill>
                  <a:srgbClr val="FF0000"/>
                </a:solidFill>
                <a:latin typeface="Blaze" pitchFamily="2" charset="0"/>
              </a:rPr>
              <a:t> СВЕТ</a:t>
            </a:r>
            <a:endParaRPr lang="ru-RU" sz="4800" b="1" dirty="0">
              <a:solidFill>
                <a:srgbClr val="FF0000"/>
              </a:solidFill>
              <a:latin typeface="Blaz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724400"/>
            <a:ext cx="8494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dirty="0" smtClean="0">
                <a:solidFill>
                  <a:srgbClr val="009644"/>
                </a:solidFill>
                <a:latin typeface="Blaze" pitchFamily="2" charset="0"/>
              </a:rPr>
              <a:t> ФОРОС </a:t>
            </a:r>
            <a:r>
              <a:rPr lang="ru-RU" sz="4000" b="1" dirty="0" smtClean="0">
                <a:solidFill>
                  <a:srgbClr val="009644"/>
                </a:solidFill>
                <a:latin typeface="Comic Sans MS" pitchFamily="66" charset="0"/>
              </a:rPr>
              <a:t>– несущий ,носитель</a:t>
            </a:r>
            <a:endParaRPr lang="ru-RU" sz="4000" b="1" dirty="0">
              <a:solidFill>
                <a:srgbClr val="009644"/>
              </a:solidFill>
              <a:latin typeface="Blaz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611188" y="333375"/>
            <a:ext cx="7993062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Светофор – надежный наш помощник </a:t>
            </a:r>
          </a:p>
        </p:txBody>
      </p:sp>
      <p:pic>
        <p:nvPicPr>
          <p:cNvPr id="4101" name="Picture 5" descr="cwet1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1268413"/>
            <a:ext cx="1800225" cy="4824412"/>
          </a:xfrm>
          <a:prstGeom prst="rect">
            <a:avLst/>
          </a:prstGeom>
          <a:noFill/>
        </p:spPr>
      </p:pic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900113" y="1989138"/>
            <a:ext cx="1008062" cy="10080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900113" y="3284538"/>
            <a:ext cx="1008062" cy="10080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900113" y="4652963"/>
            <a:ext cx="1008062" cy="100806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2339975" y="2060575"/>
            <a:ext cx="6480175" cy="715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Красный свет – будь осторожным</a:t>
            </a:r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2339975" y="3429000"/>
            <a:ext cx="65532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Желтый свет – подожди немножко</a:t>
            </a:r>
          </a:p>
        </p:txBody>
      </p:sp>
      <p:sp>
        <p:nvSpPr>
          <p:cNvPr id="4107" name="WordArt 11"/>
          <p:cNvSpPr>
            <a:spLocks noChangeArrowheads="1" noChangeShapeType="1" noTextEdit="1"/>
          </p:cNvSpPr>
          <p:nvPr/>
        </p:nvSpPr>
        <p:spPr bwMode="auto">
          <a:xfrm>
            <a:off x="2338388" y="4724400"/>
            <a:ext cx="66262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Зеленый свет – в путь пускаться можно!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2" grpId="0" animBg="1"/>
      <p:bldP spid="4102" grpId="1" animBg="1"/>
      <p:bldP spid="4103" grpId="0" animBg="1"/>
      <p:bldP spid="4103" grpId="1" animBg="1"/>
      <p:bldP spid="4104" grpId="0" animBg="1"/>
      <p:bldP spid="4104" grpId="1" animBg="1"/>
      <p:bldP spid="4105" grpId="0" animBg="1"/>
      <p:bldP spid="4106" grpId="0" animBg="1"/>
      <p:bldP spid="41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A8HYR05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133600"/>
            <a:ext cx="1919288" cy="2286000"/>
          </a:xfrm>
          <a:prstGeom prst="rect">
            <a:avLst/>
          </a:prstGeom>
          <a:noFill/>
        </p:spPr>
      </p:pic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1295400" y="1600200"/>
            <a:ext cx="685800" cy="3810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1981200" y="1600200"/>
            <a:ext cx="685800" cy="3810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2667000" y="1600200"/>
            <a:ext cx="685800" cy="3810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8305800" y="1219200"/>
            <a:ext cx="685800" cy="3810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7543800" y="1219200"/>
            <a:ext cx="685800" cy="3810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sp>
        <p:nvSpPr>
          <p:cNvPr id="5130" name="WordArt 10"/>
          <p:cNvSpPr>
            <a:spLocks noChangeArrowheads="1" noChangeShapeType="1" noTextEdit="1"/>
          </p:cNvSpPr>
          <p:nvPr/>
        </p:nvSpPr>
        <p:spPr bwMode="auto">
          <a:xfrm>
            <a:off x="3962400" y="1981200"/>
            <a:ext cx="11430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С</a:t>
            </a:r>
          </a:p>
        </p:txBody>
      </p:sp>
      <p:sp>
        <p:nvSpPr>
          <p:cNvPr id="5131" name="WordArt 11"/>
          <p:cNvSpPr>
            <a:spLocks noChangeArrowheads="1" noChangeShapeType="1" noTextEdit="1"/>
          </p:cNvSpPr>
          <p:nvPr/>
        </p:nvSpPr>
        <p:spPr bwMode="auto">
          <a:xfrm>
            <a:off x="6477000" y="2133600"/>
            <a:ext cx="1143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kern="10">
                <a:ln w="9525">
                  <a:noFill/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7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733800" y="5257800"/>
            <a:ext cx="14034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3300"/>
                </a:solidFill>
              </a:rPr>
              <a:t>шоссе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57200" y="4419600"/>
            <a:ext cx="608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ш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066800" y="4419600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о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1600200" y="4419600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р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2133600" y="4419600"/>
            <a:ext cx="4333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т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667000" y="4419600"/>
            <a:ext cx="6175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ы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4479925" y="433705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с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6308725" y="426085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с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6781800" y="426720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е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7239000" y="4267200"/>
            <a:ext cx="5603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м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7848600" y="4267200"/>
            <a:ext cx="496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ь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76600" y="152400"/>
            <a:ext cx="22862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РЕБУСЫ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7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/>
      <p:bldP spid="5140" grpId="0"/>
      <p:bldP spid="5141" grpId="0"/>
      <p:bldP spid="5142" grpId="0"/>
      <p:bldP spid="5142" grpId="1"/>
      <p:bldP spid="5143" grpId="0"/>
      <p:bldP spid="5143" grpId="1"/>
      <p:bldP spid="5144" grpId="0"/>
      <p:bldP spid="5144" grpId="1"/>
      <p:bldP spid="5145" grpId="0"/>
      <p:bldP spid="5147" grpId="0"/>
      <p:bldP spid="5148" grpId="0"/>
      <p:bldP spid="5149" grpId="0"/>
      <p:bldP spid="5149" grpId="1"/>
      <p:bldP spid="5150" grpId="0"/>
      <p:bldP spid="515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i[69]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38200" y="2286000"/>
            <a:ext cx="2590800" cy="1746250"/>
          </a:xfrm>
          <a:prstGeom prst="rect">
            <a:avLst/>
          </a:prstGeom>
          <a:noFill/>
        </p:spPr>
      </p:pic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4038600" y="1371600"/>
            <a:ext cx="685800" cy="381000"/>
          </a:xfrm>
          <a:prstGeom prst="wedgeEllipseCallout">
            <a:avLst>
              <a:gd name="adj1" fmla="val -52778"/>
              <a:gd name="adj2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pic>
        <p:nvPicPr>
          <p:cNvPr id="9222" name="Picture 6" descr="CAU7CL0D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38800" y="2057400"/>
            <a:ext cx="2971800" cy="1974850"/>
          </a:xfrm>
          <a:prstGeom prst="rect">
            <a:avLst/>
          </a:prstGeom>
          <a:noFill/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794125" y="5480050"/>
            <a:ext cx="14275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3300"/>
                </a:solidFill>
              </a:rPr>
              <a:t>дорога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822325" y="4184650"/>
            <a:ext cx="506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д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447800" y="4191000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о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117725" y="4184650"/>
            <a:ext cx="5603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м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699125" y="4184650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р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232525" y="4184650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о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858000" y="4191000"/>
            <a:ext cx="395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г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7391400" y="419100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4" grpId="0"/>
      <p:bldP spid="9225" grpId="0"/>
      <p:bldP spid="9226" grpId="0"/>
      <p:bldP spid="9226" grpId="1"/>
      <p:bldP spid="9227" grpId="0"/>
      <p:bldP spid="9228" grpId="0"/>
      <p:bldP spid="9229" grpId="0"/>
      <p:bldP spid="92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609600" y="1066800"/>
            <a:ext cx="1600200" cy="3429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600" b="0"/>
              <a:t>Д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2971800" y="1447800"/>
            <a:ext cx="685800" cy="3810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pic>
        <p:nvPicPr>
          <p:cNvPr id="6151" name="Picture 7" descr="i[96]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10000" y="1447800"/>
            <a:ext cx="2667000" cy="2667000"/>
          </a:xfrm>
          <a:prstGeom prst="rect">
            <a:avLst/>
          </a:prstGeom>
          <a:noFill/>
        </p:spPr>
      </p:pic>
      <p:pic>
        <p:nvPicPr>
          <p:cNvPr id="6152" name="Picture 8" descr="i[15]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934200" y="1371600"/>
            <a:ext cx="1924050" cy="2895600"/>
          </a:xfrm>
          <a:prstGeom prst="rect">
            <a:avLst/>
          </a:prstGeom>
          <a:noFill/>
        </p:spPr>
      </p:pic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352800" y="5562600"/>
            <a:ext cx="20463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3300"/>
                </a:solidFill>
              </a:rPr>
              <a:t>водитель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69925" y="4565650"/>
            <a:ext cx="496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в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219200" y="4572000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3300"/>
                </a:solidFill>
              </a:rPr>
              <a:t>о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828800" y="4572000"/>
            <a:ext cx="506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д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717925" y="448945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к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403725" y="4489450"/>
            <a:ext cx="496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и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5181600" y="4495800"/>
            <a:ext cx="4333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т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6918325" y="448945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е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543800" y="4495800"/>
            <a:ext cx="506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л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8289925" y="4489450"/>
            <a:ext cx="496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  <p:bldP spid="6154" grpId="0"/>
      <p:bldP spid="6156" grpId="0"/>
      <p:bldP spid="6157" grpId="0"/>
      <p:bldP spid="6158" grpId="0"/>
      <p:bldP spid="6158" grpId="1"/>
      <p:bldP spid="6159" grpId="0"/>
      <p:bldP spid="6160" grpId="0"/>
      <p:bldP spid="6161" grpId="0"/>
      <p:bldP spid="6162" grpId="0"/>
      <p:bldP spid="61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1219200" y="1600200"/>
            <a:ext cx="12954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О</a:t>
            </a:r>
          </a:p>
        </p:txBody>
      </p:sp>
      <p:pic>
        <p:nvPicPr>
          <p:cNvPr id="8197" name="Picture 5" descr="i[79]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3963" y="2057400"/>
            <a:ext cx="1570037" cy="1905000"/>
          </a:xfrm>
          <a:prstGeom prst="rect">
            <a:avLst/>
          </a:prstGeom>
          <a:noFill/>
        </p:spPr>
      </p:pic>
      <p:pic>
        <p:nvPicPr>
          <p:cNvPr id="8198" name="Picture 6" descr="9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057400"/>
            <a:ext cx="1858963" cy="1981200"/>
          </a:xfrm>
          <a:prstGeom prst="rect">
            <a:avLst/>
          </a:prstGeom>
          <a:noFill/>
        </p:spPr>
      </p:pic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4953000" y="1219200"/>
            <a:ext cx="685800" cy="3810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5867400" y="1219200"/>
            <a:ext cx="685800" cy="381000"/>
          </a:xfrm>
          <a:prstGeom prst="wedgeEllipseCallout">
            <a:avLst>
              <a:gd name="adj1" fmla="val -50231"/>
              <a:gd name="adj2" fmla="val 58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7391400" y="1676400"/>
            <a:ext cx="685800" cy="381000"/>
          </a:xfrm>
          <a:prstGeom prst="wedgeEllipseCallout">
            <a:avLst>
              <a:gd name="adj1" fmla="val -61806"/>
              <a:gd name="adj2" fmla="val 575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581400" y="5410200"/>
            <a:ext cx="20778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3300"/>
                </a:solidFill>
              </a:rPr>
              <a:t>обочина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1600200" y="4343400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о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3717925" y="4337050"/>
            <a:ext cx="498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б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4098925" y="4337050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о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4495800" y="4343400"/>
            <a:ext cx="479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ч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4953000" y="43434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к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410200" y="434340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а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7086600" y="4267200"/>
            <a:ext cx="608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ш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7620000" y="4267200"/>
            <a:ext cx="496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и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8077200" y="4267200"/>
            <a:ext cx="4905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н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8458200" y="426720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/>
      <p:bldP spid="8209" grpId="0"/>
      <p:bldP spid="8210" grpId="0"/>
      <p:bldP spid="8211" grpId="0"/>
      <p:bldP spid="8212" grpId="0"/>
      <p:bldP spid="8213" grpId="0"/>
      <p:bldP spid="8213" grpId="1"/>
      <p:bldP spid="8214" grpId="0"/>
      <p:bldP spid="8214" grpId="1"/>
      <p:bldP spid="8215" grpId="0"/>
      <p:bldP spid="8215" grpId="1"/>
      <p:bldP spid="8216" grpId="0"/>
      <p:bldP spid="8217" grpId="0"/>
      <p:bldP spid="82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762000" y="2209800"/>
            <a:ext cx="12954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АВ</a:t>
            </a:r>
          </a:p>
        </p:txBody>
      </p:sp>
      <p:pic>
        <p:nvPicPr>
          <p:cNvPr id="10245" name="Picture 5" descr="CAT92KIR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33600" y="2209800"/>
            <a:ext cx="2209800" cy="2209800"/>
          </a:xfrm>
          <a:prstGeom prst="rect">
            <a:avLst/>
          </a:prstGeom>
          <a:noFill/>
        </p:spPr>
      </p:pic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8458200" y="1828800"/>
            <a:ext cx="685800" cy="381000"/>
          </a:xfrm>
          <a:prstGeom prst="wedgeEllipseCallout">
            <a:avLst>
              <a:gd name="adj1" fmla="val -48148"/>
              <a:gd name="adj2" fmla="val 6208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5638800" y="1981200"/>
            <a:ext cx="685800" cy="3810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800600" y="1981200"/>
            <a:ext cx="685800" cy="381000"/>
          </a:xfrm>
          <a:prstGeom prst="wedgeEllipseCallout">
            <a:avLst>
              <a:gd name="adj1" fmla="val -52778"/>
              <a:gd name="adj2" fmla="val 625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3962400" y="1981200"/>
            <a:ext cx="685800" cy="3810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1800" b="0"/>
          </a:p>
        </p:txBody>
      </p:sp>
      <p:pic>
        <p:nvPicPr>
          <p:cNvPr id="10250" name="Picture 10" descr="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77000" y="2438400"/>
            <a:ext cx="2133600" cy="1677988"/>
          </a:xfrm>
          <a:prstGeom prst="rect">
            <a:avLst/>
          </a:prstGeom>
          <a:noFill/>
        </p:spPr>
      </p:pic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352800" y="5638800"/>
            <a:ext cx="15449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3300"/>
                </a:solidFill>
              </a:rPr>
              <a:t>автобус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69925" y="441325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а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1219200" y="4419600"/>
            <a:ext cx="496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в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108325" y="4337050"/>
            <a:ext cx="4333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т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489325" y="4337050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о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3870325" y="4337050"/>
            <a:ext cx="4905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п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327525" y="4337050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о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4784725" y="4337050"/>
            <a:ext cx="493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р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232525" y="4337050"/>
            <a:ext cx="498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б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6765925" y="433705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223125" y="433705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с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7832725" y="4337050"/>
            <a:ext cx="6175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4" dur="500"/>
                                        <p:tgtEl>
                                          <p:spTgt spid="10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9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/>
      <p:bldP spid="10255" grpId="0"/>
      <p:bldP spid="10256" grpId="0"/>
      <p:bldP spid="10257" grpId="0"/>
      <p:bldP spid="10258" grpId="0"/>
      <p:bldP spid="10259" grpId="0"/>
      <p:bldP spid="10259" grpId="1"/>
      <p:bldP spid="10260" grpId="0"/>
      <p:bldP spid="10260" grpId="1"/>
      <p:bldP spid="10261" grpId="0" build="allAtOnce"/>
      <p:bldP spid="10262" grpId="0"/>
      <p:bldP spid="10263" grpId="0"/>
      <p:bldP spid="10264" grpId="0"/>
      <p:bldP spid="10265" grpId="0"/>
      <p:bldP spid="1026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3870325" y="43370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ru-RU" sz="4000" b="1"/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4784725" y="43370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ru-RU" sz="4000" b="1"/>
          </a:p>
        </p:txBody>
      </p:sp>
      <p:sp>
        <p:nvSpPr>
          <p:cNvPr id="73740" name="WordArt 12"/>
          <p:cNvSpPr>
            <a:spLocks noChangeArrowheads="1" noChangeShapeType="1" noTextEdit="1"/>
          </p:cNvSpPr>
          <p:nvPr/>
        </p:nvSpPr>
        <p:spPr bwMode="auto">
          <a:xfrm>
            <a:off x="914400" y="1752600"/>
            <a:ext cx="3429000" cy="2644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100</a:t>
            </a:r>
          </a:p>
        </p:txBody>
      </p:sp>
      <p:sp>
        <p:nvSpPr>
          <p:cNvPr id="73741" name="WordArt 13"/>
          <p:cNvSpPr>
            <a:spLocks noChangeArrowheads="1" noChangeShapeType="1" noTextEdit="1"/>
          </p:cNvSpPr>
          <p:nvPr/>
        </p:nvSpPr>
        <p:spPr bwMode="auto">
          <a:xfrm>
            <a:off x="5257800" y="2133600"/>
            <a:ext cx="1828800" cy="212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</a:t>
            </a:r>
            <a:endParaRPr lang="ru-RU" sz="3600" kern="1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73758" name="Text Box 30"/>
          <p:cNvSpPr txBox="1">
            <a:spLocks noChangeArrowheads="1"/>
          </p:cNvSpPr>
          <p:nvPr/>
        </p:nvSpPr>
        <p:spPr bwMode="auto">
          <a:xfrm>
            <a:off x="3352800" y="4953000"/>
            <a:ext cx="1260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4000" b="1" dirty="0" smtClean="0">
                <a:solidFill>
                  <a:srgbClr val="FF0000"/>
                </a:solidFill>
              </a:rPr>
              <a:t> стоп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5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rgbClr val="FF0000"/>
        </a:solidFill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106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ЮНЫЙ ДРУГ!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Игорь</cp:lastModifiedBy>
  <cp:revision>46</cp:revision>
  <dcterms:created xsi:type="dcterms:W3CDTF">2012-02-05T06:23:06Z</dcterms:created>
  <dcterms:modified xsi:type="dcterms:W3CDTF">2013-09-24T17:05:18Z</dcterms:modified>
</cp:coreProperties>
</file>