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49" d="100"/>
          <a:sy n="49" d="100"/>
        </p:scale>
        <p:origin x="54" y="1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D0CF-8959-4915-A543-DE4BFDF68DAE}" type="datetimeFigureOut">
              <a:rPr lang="ru-RU" smtClean="0"/>
              <a:t>28.09.2013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25FF-D1B7-4810-BDE5-C9B12240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865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D0CF-8959-4915-A543-DE4BFDF68DAE}" type="datetimeFigureOut">
              <a:rPr lang="ru-RU" smtClean="0"/>
              <a:t>28.09.2013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25FF-D1B7-4810-BDE5-C9B12240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681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D0CF-8959-4915-A543-DE4BFDF68DAE}" type="datetimeFigureOut">
              <a:rPr lang="ru-RU" smtClean="0"/>
              <a:t>28.09.2013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25FF-D1B7-4810-BDE5-C9B12240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672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D0CF-8959-4915-A543-DE4BFDF68DAE}" type="datetimeFigureOut">
              <a:rPr lang="ru-RU" smtClean="0"/>
              <a:t>28.09.2013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25FF-D1B7-4810-BDE5-C9B12240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45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D0CF-8959-4915-A543-DE4BFDF68DAE}" type="datetimeFigureOut">
              <a:rPr lang="ru-RU" smtClean="0"/>
              <a:t>28.09.2013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25FF-D1B7-4810-BDE5-C9B12240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460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D0CF-8959-4915-A543-DE4BFDF68DAE}" type="datetimeFigureOut">
              <a:rPr lang="ru-RU" smtClean="0"/>
              <a:t>28.09.2013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25FF-D1B7-4810-BDE5-C9B12240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00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D0CF-8959-4915-A543-DE4BFDF68DAE}" type="datetimeFigureOut">
              <a:rPr lang="ru-RU" smtClean="0"/>
              <a:t>28.09.2013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25FF-D1B7-4810-BDE5-C9B12240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0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D0CF-8959-4915-A543-DE4BFDF68DAE}" type="datetimeFigureOut">
              <a:rPr lang="ru-RU" smtClean="0"/>
              <a:t>28.09.2013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25FF-D1B7-4810-BDE5-C9B12240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993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D0CF-8959-4915-A543-DE4BFDF68DAE}" type="datetimeFigureOut">
              <a:rPr lang="ru-RU" smtClean="0"/>
              <a:t>28.09.2013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25FF-D1B7-4810-BDE5-C9B12240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532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D0CF-8959-4915-A543-DE4BFDF68DAE}" type="datetimeFigureOut">
              <a:rPr lang="ru-RU" smtClean="0"/>
              <a:t>28.09.2013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25FF-D1B7-4810-BDE5-C9B12240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836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D0CF-8959-4915-A543-DE4BFDF68DAE}" type="datetimeFigureOut">
              <a:rPr lang="ru-RU" smtClean="0"/>
              <a:t>28.09.2013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B25FF-D1B7-4810-BDE5-C9B12240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75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FD0CF-8959-4915-A543-DE4BFDF68DAE}" type="datetimeFigureOut">
              <a:rPr lang="ru-RU" smtClean="0"/>
              <a:t>28.09.2013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B25FF-D1B7-4810-BDE5-C9B12240A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847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sezagadki.ru/2010/11/zagadki-o-mebeli/" TargetMode="External"/><Relationship Id="rId2" Type="http://schemas.openxmlformats.org/officeDocument/2006/relationships/hyperlink" Target="http://nsportal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78076" y="4986670"/>
            <a:ext cx="52020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Автор: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Хмылова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Наталья Анатольевна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у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читель начальных классов</a:t>
            </a:r>
          </a:p>
          <a:p>
            <a:pPr algn="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МБОУ Гимназия №86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г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. Нижний Тагил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60812" y="2442949"/>
            <a:ext cx="871394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Таинственный остров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2класс</a:t>
            </a:r>
          </a:p>
        </p:txBody>
      </p:sp>
    </p:spTree>
    <p:extLst>
      <p:ext uri="{BB962C8B-B14F-4D97-AF65-F5344CB8AC3E}">
        <p14:creationId xmlns:p14="http://schemas.microsoft.com/office/powerpoint/2010/main" val="387630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3670" y="428851"/>
            <a:ext cx="5890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Интернет-ресурсы: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1254" y="2279176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92072" y="2006221"/>
            <a:ext cx="35347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http://nsportal.ru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/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http://www.vsezagadki.ru/2010/11/zagadki-o-mebeli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/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http://iplayer.fm</a:t>
            </a:r>
            <a:r>
              <a:rPr lang="en-US" dirty="0" smtClean="0"/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993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EA27F0E-4A03-45DF-AD09-FB46BEAF94FA}" type="slidenum">
              <a:rPr lang="ru-RU">
                <a:solidFill>
                  <a:srgbClr val="B5A359"/>
                </a:solidFill>
                <a:latin typeface="Franklin Gothic Book" panose="020B0503020102020204" pitchFamily="34" charset="0"/>
              </a:rPr>
              <a:pPr eaLnBrk="1" hangingPunct="1"/>
              <a:t>2</a:t>
            </a:fld>
            <a:endParaRPr lang="ru-RU">
              <a:solidFill>
                <a:srgbClr val="B5A359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54000" cy="714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9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3712" y="719894"/>
            <a:ext cx="659910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Назовите государственные символы нашей страны. 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321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3712" y="719894"/>
            <a:ext cx="659910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Как называется главный закон нашего государства? 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39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3712" y="719894"/>
            <a:ext cx="659910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Назовите фамилию основателей нашего </a:t>
            </a:r>
            <a:r>
              <a:rPr lang="ru-RU" sz="5400" dirty="0" smtClean="0">
                <a:solidFill>
                  <a:schemeClr val="bg1"/>
                </a:solidFill>
              </a:rPr>
              <a:t>города.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070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6242" y="1262155"/>
            <a:ext cx="65991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В каких горах мы живём? 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494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3712" y="719894"/>
            <a:ext cx="65991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Назовите автора «Уральских сказов»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35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4223" y="156369"/>
            <a:ext cx="659910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Какое полезное ископаемое изначально добывали на Урале?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332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3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</TotalTime>
  <Words>73</Words>
  <Application>Microsoft Office PowerPoint</Application>
  <PresentationFormat>Широкоэкранный</PresentationFormat>
  <Paragraphs>17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Aharoni</vt:lpstr>
      <vt:lpstr>Arial</vt:lpstr>
      <vt:lpstr>Arial Black</vt:lpstr>
      <vt:lpstr>Calibri</vt:lpstr>
      <vt:lpstr>Calibri Light</vt:lpstr>
      <vt:lpstr>Franklin Gothic Book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</dc:creator>
  <cp:lastModifiedBy>Иван</cp:lastModifiedBy>
  <cp:revision>15</cp:revision>
  <dcterms:created xsi:type="dcterms:W3CDTF">2013-08-27T14:16:19Z</dcterms:created>
  <dcterms:modified xsi:type="dcterms:W3CDTF">2013-09-28T09:54:58Z</dcterms:modified>
</cp:coreProperties>
</file>