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71" r:id="rId6"/>
    <p:sldId id="274" r:id="rId7"/>
    <p:sldId id="269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9/9/2013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9/9/2013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777686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гостях у </a:t>
            </a:r>
          </a:p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самовара</a:t>
            </a:r>
            <a:endParaRPr lang="ru-RU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9" y="5157192"/>
            <a:ext cx="5256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Презентация создана воспитателем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ГПД 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Агусковой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Г.Ф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. ГБОУ СОШ № 418 Кронштадтский район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42" name="Picture 2" descr="http://im6-tub-ru.yandex.net/i?id=78890044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72813">
            <a:off x="755576" y="3761608"/>
            <a:ext cx="2088232" cy="248599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Жень-шень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052736"/>
            <a:ext cx="2438400" cy="52578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корень кривой и рогатый.                                   </a:t>
            </a:r>
          </a:p>
          <a:p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Целебною силой богатый.</a:t>
            </a:r>
          </a:p>
          <a:p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может два века он ждет человека. </a:t>
            </a:r>
          </a:p>
          <a:p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чащобе лесной, под кедровой сосной.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868" name="Picture 4" descr="http://im7-tub-ru.yandex.net/i?id=4911310-14-16f-00130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031" r="7031"/>
          <a:stretch>
            <a:fillRect/>
          </a:stretch>
        </p:blipFill>
        <p:spPr bwMode="auto">
          <a:xfrm>
            <a:off x="3276600" y="620688"/>
            <a:ext cx="5867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Мята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 лесу, и в квасу, и в конфетке, и в таблетке.</a:t>
            </a:r>
          </a:p>
          <a:p>
            <a:r>
              <a:rPr lang="ru-RU" sz="2800" dirty="0" smtClean="0"/>
              <a:t>У нее целебный лист</a:t>
            </a:r>
            <a:br>
              <a:rPr lang="ru-RU" sz="2800" dirty="0" smtClean="0"/>
            </a:br>
            <a:r>
              <a:rPr lang="ru-RU" sz="2800" dirty="0" smtClean="0"/>
              <a:t>Чай с ней вкусен и душист.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890" name="Picture 2" descr="http://im3-tub-ru.yandex.net/i?id=11124531-03-16f-24229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ld.consumer-club.com.ua/images/icon/1242074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344816" cy="613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534816" cy="5257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Его родиной  считается город Тула. Тогда было много мастеров – </a:t>
            </a:r>
            <a:r>
              <a:rPr lang="ru-RU" sz="2400" dirty="0" err="1" smtClean="0"/>
              <a:t>самоварников</a:t>
            </a:r>
            <a:r>
              <a:rPr lang="ru-RU" sz="2400" dirty="0" smtClean="0"/>
              <a:t>. </a:t>
            </a:r>
            <a:r>
              <a:rPr lang="ru-RU" sz="2400" dirty="0" err="1" smtClean="0"/>
              <a:t>Икаждый</a:t>
            </a:r>
            <a:r>
              <a:rPr lang="ru-RU" sz="2400" dirty="0" smtClean="0"/>
              <a:t> хотел, чтобы его самовар был самым лучшим, самым красивым.</a:t>
            </a:r>
            <a:endParaRPr lang="ru-RU" sz="2400" dirty="0"/>
          </a:p>
        </p:txBody>
      </p:sp>
      <p:pic>
        <p:nvPicPr>
          <p:cNvPr id="23554" name="Picture 2" descr="http://im5-tub-ru.yandex.net/i?id=33153776-06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183" r="10183"/>
          <a:stretch>
            <a:fillRect/>
          </a:stretch>
        </p:blipFill>
        <p:spPr bwMode="auto">
          <a:xfrm>
            <a:off x="2987824" y="692696"/>
            <a:ext cx="5867400" cy="4267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9832" y="4797152"/>
            <a:ext cx="56886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Тульские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самовары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Чаепитие в старину и сейчас</a:t>
            </a:r>
            <a:endParaRPr lang="ru-RU" sz="4400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2" descr="http://im0-tub-ru.yandex.net/i?id=102915036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4899">
            <a:off x="5420116" y="1749716"/>
            <a:ext cx="3199555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4580" name="Picture 4" descr="http://im2-tub-ru.yandex.net/i?id=184605844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2782389" cy="2016224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</p:pic>
      <p:pic>
        <p:nvPicPr>
          <p:cNvPr id="24584" name="Picture 8" descr="http://im6-tub-ru.yandex.net/i?id=357626161-5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872126"/>
            <a:ext cx="3168352" cy="2284869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941168"/>
            <a:ext cx="5867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dirty="0" smtClean="0"/>
              <a:t>Как растет чай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Чай выращивают в южных странах на больших плантациях.</a:t>
            </a:r>
            <a:endParaRPr lang="ru-RU" sz="2800" dirty="0"/>
          </a:p>
        </p:txBody>
      </p:sp>
      <p:pic>
        <p:nvPicPr>
          <p:cNvPr id="26626" name="Picture 2" descr="http://im3-tub-ru.yandex.net/i?id=82981081-01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031" r="703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im3-tub-ru.yandex.net/i?id=99913096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7213">
            <a:off x="494200" y="4030321"/>
            <a:ext cx="2874120" cy="2155590"/>
          </a:xfrm>
          <a:prstGeom prst="rect">
            <a:avLst/>
          </a:prstGeom>
          <a:noFill/>
        </p:spPr>
      </p:pic>
      <p:pic>
        <p:nvPicPr>
          <p:cNvPr id="27652" name="Picture 4" descr="http://im0-tub-ru.yandex.net/i?id=433854244-2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2963">
            <a:off x="5652120" y="4125077"/>
            <a:ext cx="3043225" cy="2028817"/>
          </a:xfrm>
          <a:prstGeom prst="rect">
            <a:avLst/>
          </a:prstGeom>
          <a:noFill/>
        </p:spPr>
      </p:pic>
      <p:pic>
        <p:nvPicPr>
          <p:cNvPr id="27654" name="Picture 6" descr="http://im8-tub-ru.yandex.net/i?id=124476253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124744"/>
            <a:ext cx="4104456" cy="26642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188640"/>
            <a:ext cx="7479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Чайные плантации</a:t>
            </a:r>
            <a:endParaRPr lang="ru-RU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2400" cy="1524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Лечебные </a:t>
            </a:r>
            <a:b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помощники чая</a:t>
            </a:r>
            <a:endParaRPr lang="ru-RU" sz="6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6" name="Picture 2" descr="http://im0-tub-ru.yandex.net/i?id=282185496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9288">
            <a:off x="452181" y="2762221"/>
            <a:ext cx="3037777" cy="2016224"/>
          </a:xfrm>
          <a:prstGeom prst="rect">
            <a:avLst/>
          </a:prstGeom>
          <a:noFill/>
        </p:spPr>
      </p:pic>
      <p:pic>
        <p:nvPicPr>
          <p:cNvPr id="31748" name="Picture 4" descr="http://im5-tub-ru.yandex.net/i?id=16554459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502282"/>
            <a:ext cx="1944216" cy="2580818"/>
          </a:xfrm>
          <a:prstGeom prst="rect">
            <a:avLst/>
          </a:prstGeom>
          <a:noFill/>
        </p:spPr>
      </p:pic>
      <p:pic>
        <p:nvPicPr>
          <p:cNvPr id="31750" name="Picture 6" descr="http://im7-tub-ru.yandex.net/i?id=483356930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27492">
            <a:off x="6270670" y="2824466"/>
            <a:ext cx="2376264" cy="17821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000375" y="5229201"/>
            <a:ext cx="5867400" cy="973480"/>
          </a:xfrm>
        </p:spPr>
        <p:txBody>
          <a:bodyPr/>
          <a:lstStyle/>
          <a:p>
            <a:pPr algn="ctr"/>
            <a:r>
              <a:rPr lang="ru-RU" sz="4000" dirty="0" smtClean="0"/>
              <a:t>Иван- чай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Хороша трава – красная голова.               И медку подарит, и чайку заварит.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http://im5-tub-ru.yandex.net/i?id=507582784-60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117" r="611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Шиповник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и украшение, есть и устрашение. </a:t>
            </a: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Гляди да любуйся,        а руками      не суйся.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18" name="Picture 2" descr="http://im0-tub-ru.yandex.net/i?id=9659592-08-16f-73618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1" r="181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Ромашка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980728"/>
            <a:ext cx="2438400" cy="5257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Стоит в саду кудряшка - белая рубашка. </a:t>
            </a:r>
            <a:b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Сердечко золотое, что это такое?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http://im7-tub-ru.yandex.net/i?id=12044821-05-16f-75344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 bwMode="auto">
          <a:xfrm>
            <a:off x="2987824" y="692696"/>
            <a:ext cx="594066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156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Civic</vt:lpstr>
      <vt:lpstr>Презентация PowerPoint</vt:lpstr>
      <vt:lpstr>Презентация PowerPoint</vt:lpstr>
      <vt:lpstr>Чаепитие в старину и сейчас</vt:lpstr>
      <vt:lpstr>Как растет чай</vt:lpstr>
      <vt:lpstr>Презентация PowerPoint</vt:lpstr>
      <vt:lpstr>Лечебные  помощники чая</vt:lpstr>
      <vt:lpstr>Иван- чай</vt:lpstr>
      <vt:lpstr>Шиповник</vt:lpstr>
      <vt:lpstr>Ромашка</vt:lpstr>
      <vt:lpstr>Жень-шень</vt:lpstr>
      <vt:lpstr>Мята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Валентина Винарчук</cp:lastModifiedBy>
  <cp:revision>19</cp:revision>
  <dcterms:created xsi:type="dcterms:W3CDTF">2013-01-29T06:32:38Z</dcterms:created>
  <dcterms:modified xsi:type="dcterms:W3CDTF">2013-09-09T06:16:26Z</dcterms:modified>
</cp:coreProperties>
</file>