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5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ArchUp">
              <a:avLst/>
            </a:prstTxWarp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Числа и точки на прямой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143116"/>
            <a:ext cx="4452944" cy="437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4114800" cy="52864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Жил- был король  </a:t>
            </a:r>
            <a:r>
              <a:rPr lang="ru-RU" sz="8900" b="1" dirty="0" smtClean="0">
                <a:solidFill>
                  <a:srgbClr val="7030A0"/>
                </a:solidFill>
              </a:rPr>
              <a:t> </a:t>
            </a:r>
            <a:r>
              <a:rPr lang="ru-RU" sz="5300" dirty="0" smtClean="0"/>
              <a:t>и   в подчинении у него были подданные числа</a:t>
            </a:r>
            <a:endParaRPr lang="ru-RU" sz="53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14290"/>
            <a:ext cx="280598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571876"/>
            <a:ext cx="108585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357562"/>
            <a:ext cx="1619248" cy="161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571876"/>
            <a:ext cx="1219199" cy="170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86" y="3857628"/>
            <a:ext cx="857256" cy="119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5143512"/>
            <a:ext cx="1076323" cy="150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5214950"/>
            <a:ext cx="76617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4929198"/>
            <a:ext cx="857256" cy="119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70" y="5072074"/>
            <a:ext cx="81725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388" y="5429264"/>
            <a:ext cx="76617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86644" y="5286388"/>
            <a:ext cx="1243877" cy="120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14546" y="1357298"/>
            <a:ext cx="92869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357298"/>
            <a:ext cx="295277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2146576" cy="267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Выгнутая вверх стрелка 7"/>
          <p:cNvSpPr/>
          <p:nvPr/>
        </p:nvSpPr>
        <p:spPr>
          <a:xfrm>
            <a:off x="2214546" y="285728"/>
            <a:ext cx="2928958" cy="8572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5000636"/>
            <a:ext cx="108585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4000504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3857627"/>
            <a:ext cx="1214446" cy="16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5286388"/>
            <a:ext cx="1243877" cy="120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4000504"/>
            <a:ext cx="857256" cy="119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357158" y="2571744"/>
            <a:ext cx="835824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785794"/>
            <a:ext cx="157163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гнутая вверх стрелка 6"/>
          <p:cNvSpPr/>
          <p:nvPr/>
        </p:nvSpPr>
        <p:spPr>
          <a:xfrm>
            <a:off x="3428992" y="1571612"/>
            <a:ext cx="3357586" cy="10001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857496"/>
            <a:ext cx="2000264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500694" y="1071546"/>
            <a:ext cx="3778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Единичный отрезок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285720" y="2428868"/>
            <a:ext cx="85011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92869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узел 5"/>
          <p:cNvSpPr/>
          <p:nvPr/>
        </p:nvSpPr>
        <p:spPr>
          <a:xfrm>
            <a:off x="571472" y="2428868"/>
            <a:ext cx="571504" cy="5715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2357422" y="2428868"/>
            <a:ext cx="571504" cy="5715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6248" y="2428868"/>
            <a:ext cx="571504" cy="5715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6000760" y="2428868"/>
            <a:ext cx="571504" cy="5715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7643834" y="2428868"/>
            <a:ext cx="571504" cy="5715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928670"/>
            <a:ext cx="108585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642918"/>
            <a:ext cx="1619248" cy="161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642918"/>
            <a:ext cx="1219199" cy="170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928670"/>
            <a:ext cx="857256" cy="119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Выгнутая вниз стрелка 14"/>
          <p:cNvSpPr/>
          <p:nvPr/>
        </p:nvSpPr>
        <p:spPr>
          <a:xfrm>
            <a:off x="2714612" y="3071810"/>
            <a:ext cx="1928826" cy="5715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>
            <a:off x="4643438" y="3071810"/>
            <a:ext cx="1928826" cy="5715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>
            <a:off x="785786" y="3071810"/>
            <a:ext cx="1928826" cy="5715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3769192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04617B"/>
                </a:solidFill>
              </a:rPr>
              <a:t>Координатная прямая</a:t>
            </a:r>
            <a:endParaRPr lang="ru-RU" sz="4000" b="1" dirty="0">
              <a:solidFill>
                <a:srgbClr val="04617B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285720" y="2428868"/>
            <a:ext cx="85011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92869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узел 5"/>
          <p:cNvSpPr/>
          <p:nvPr/>
        </p:nvSpPr>
        <p:spPr>
          <a:xfrm>
            <a:off x="571472" y="2428868"/>
            <a:ext cx="571504" cy="5715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2357422" y="2428868"/>
            <a:ext cx="571504" cy="5715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6248" y="2428868"/>
            <a:ext cx="571504" cy="5715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6000760" y="2428868"/>
            <a:ext cx="571504" cy="5715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7643834" y="2428868"/>
            <a:ext cx="571504" cy="5715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928670"/>
            <a:ext cx="108585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642918"/>
            <a:ext cx="1619248" cy="161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642918"/>
            <a:ext cx="1219199" cy="170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928670"/>
            <a:ext cx="857256" cy="119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Выгнутая вниз стрелка 14"/>
          <p:cNvSpPr/>
          <p:nvPr/>
        </p:nvSpPr>
        <p:spPr>
          <a:xfrm>
            <a:off x="2714612" y="3071810"/>
            <a:ext cx="1928826" cy="5715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>
            <a:off x="4643438" y="3071810"/>
            <a:ext cx="1928826" cy="5715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>
            <a:off x="785786" y="3071810"/>
            <a:ext cx="1928826" cy="5715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16200000" flipH="1">
            <a:off x="2500298" y="3714752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3643306" y="3714752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4071934" y="3500438"/>
            <a:ext cx="3429024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57224" y="3500438"/>
            <a:ext cx="2286016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14612" y="5143512"/>
            <a:ext cx="4927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Координаты точек</a:t>
            </a:r>
            <a:endParaRPr lang="ru-RU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5979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</TotalTime>
  <Words>11</Words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Числа и точки на прямой</vt:lpstr>
      <vt:lpstr>    Жил- был король   и   в подчинении у него были подданные числа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ХХХ</cp:lastModifiedBy>
  <cp:revision>9</cp:revision>
  <dcterms:modified xsi:type="dcterms:W3CDTF">2010-09-12T14:00:13Z</dcterms:modified>
</cp:coreProperties>
</file>