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4794EB-4ADF-4958-926A-47C4BD10CD1F}" type="datetimeFigureOut">
              <a:rPr lang="ru-RU" smtClean="0"/>
              <a:t>15.12.2011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531B3A-4F6D-4CBF-B5CA-0FC5054D33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9748" y="1844824"/>
            <a:ext cx="853470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Пользу или вред </a:t>
            </a:r>
          </a:p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приносят нам</a:t>
            </a:r>
          </a:p>
          <a:p>
            <a:pPr algn="ctr"/>
            <a:r>
              <a:rPr lang="ru-RU" sz="48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телефон и компьютер?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21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iss of death\Desktop\8970831-3d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0288"/>
            <a:ext cx="5616624" cy="56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4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Kiss of death\Desktop\Двойка_в_дневнике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43"/>
          <a:stretch/>
        </p:blipFill>
        <p:spPr bwMode="auto">
          <a:xfrm>
            <a:off x="683568" y="1268760"/>
            <a:ext cx="3936077" cy="19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iss of death\Desktop\1473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05064"/>
            <a:ext cx="2801888" cy="210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iss of death\Desktop\42532430_dvoi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520533" cy="2359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Kiss of death\Desktop\1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538466" cy="5909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6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3750" y="2132856"/>
            <a:ext cx="33025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Польза.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52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iss of death\Desktop\f52db2cfe1af1ce6380e6db91bae85480e621df0_4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68760"/>
            <a:ext cx="6353770" cy="431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5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iss of death\Desktop\e5251d68a6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97203"/>
            <a:ext cx="3635896" cy="3635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iss of death\Desktop\359204897248285038614531605083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65067"/>
            <a:ext cx="2814897" cy="285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iss of death\Desktop\1259312805_233be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574" y="3573016"/>
            <a:ext cx="2847752" cy="284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370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Kiss of death\Desktop\largest-book-in-the-wor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674209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79205" y="2044005"/>
            <a:ext cx="23855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Вред.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15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Kiss of death\Desktop\10926582_119713308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548680"/>
            <a:ext cx="6350000" cy="5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9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Kiss of death\Desktop\igr_st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455"/>
          <a:stretch/>
        </p:blipFill>
        <p:spPr bwMode="auto">
          <a:xfrm>
            <a:off x="1043608" y="1061500"/>
            <a:ext cx="6912768" cy="47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1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Kiss of death\Desktop\13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66" r="10371"/>
          <a:stretch/>
        </p:blipFill>
        <p:spPr bwMode="auto">
          <a:xfrm>
            <a:off x="899592" y="908720"/>
            <a:ext cx="7315200" cy="521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8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13</Words>
  <Application>Microsoft Office PowerPoint</Application>
  <PresentationFormat>Экран (4:3)</PresentationFormat>
  <Paragraphs>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Kiss of death</dc:creator>
  <cp:lastModifiedBy>Kiss of death</cp:lastModifiedBy>
  <cp:revision>4</cp:revision>
  <dcterms:created xsi:type="dcterms:W3CDTF">2011-12-15T11:33:00Z</dcterms:created>
  <dcterms:modified xsi:type="dcterms:W3CDTF">2011-12-15T12:00:04Z</dcterms:modified>
</cp:coreProperties>
</file>