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68" r:id="rId8"/>
    <p:sldId id="272" r:id="rId9"/>
    <p:sldId id="259" r:id="rId10"/>
    <p:sldId id="260" r:id="rId11"/>
    <p:sldId id="273" r:id="rId12"/>
    <p:sldId id="266" r:id="rId13"/>
    <p:sldId id="261" r:id="rId14"/>
    <p:sldId id="262" r:id="rId15"/>
    <p:sldId id="274" r:id="rId16"/>
    <p:sldId id="275" r:id="rId17"/>
    <p:sldId id="264" r:id="rId18"/>
    <p:sldId id="26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E73101-CAC2-4A7A-B0BF-A92FB3304D0B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6C8BA1-C789-4041-BCED-84DAE034B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8572528" cy="2428892"/>
          </a:xfrm>
        </p:spPr>
        <p:txBody>
          <a:bodyPr/>
          <a:lstStyle/>
          <a:p>
            <a:r>
              <a:rPr lang="ru-RU" sz="5000" b="1" i="1" dirty="0" smtClean="0">
                <a:solidFill>
                  <a:schemeClr val="tx1"/>
                </a:solidFill>
              </a:rPr>
              <a:t>ПОДВИГ  -  самоотверженный  поступок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958166" cy="3000395"/>
          </a:xfrm>
        </p:spPr>
        <p:txBody>
          <a:bodyPr>
            <a:noAutofit/>
          </a:bodyPr>
          <a:lstStyle/>
          <a:p>
            <a:r>
              <a:rPr lang="ru-RU" sz="5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ГЕРОЙ  -  выдающийся  своей  храбростью  человек,  совершающий  подвиги.</a:t>
            </a:r>
            <a:endParaRPr lang="ru-RU" sz="5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img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3354591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ss of death\Desktop\1255296889_chernyjj-plas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48272" cy="32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iss of death\Desktop\batman5_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284290" cy="4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iss of death\Desktop\Spider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604" y="3140968"/>
            <a:ext cx="2527302" cy="35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33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152400"/>
            <a:ext cx="7258072" cy="4348170"/>
          </a:xfrm>
        </p:spPr>
        <p:txBody>
          <a:bodyPr/>
          <a:lstStyle/>
          <a:p>
            <a:r>
              <a:rPr lang="ru-RU" sz="9600" b="1" dirty="0" smtClean="0"/>
              <a:t>Портрет       героя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6042" y="1844824"/>
            <a:ext cx="8229600" cy="12192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F:\img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3361944" cy="3938016"/>
          </a:xfrm>
          <a:prstGeom prst="rect">
            <a:avLst/>
          </a:prstGeom>
          <a:noFill/>
        </p:spPr>
      </p:pic>
      <p:pic>
        <p:nvPicPr>
          <p:cNvPr id="5" name="Picture 3" descr="F:\img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3413125" cy="442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чаминг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6"/>
            <a:ext cx="4032253" cy="3024190"/>
          </a:xfrm>
          <a:prstGeom prst="rect">
            <a:avLst/>
          </a:prstGeom>
          <a:noFill/>
        </p:spPr>
      </p:pic>
      <p:pic>
        <p:nvPicPr>
          <p:cNvPr id="5123" name="Picture 3" descr="F:\шре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714776" cy="28262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223" y="40466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13-летняя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жительница Петровска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Козлова спасла на пожаре двух маленьких детей. Девочка случайно оказалась возле горящего дома - она не знает, как зовут малышей. Взрослые зеваки, наблюдавшие за происходящим, не смогли даже вызвать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МЧС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произошел в ветхом деревянном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ушли по своим делам, заперев внутри пятилетнего мальчика, трехлетнюю девочку и грудного младенца. Соседи заметили черный дым—занялась пластиковая плитка на потолке комнат. Посмотреть на происходящее сбежалась вся улица.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Оля с друзьями также стояла в толпе. Услышав крики малышей, решила их вытащить.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Козлова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влезла внутрь, нашла старшего Илюшу. Затем вернулась за его сестрой—пробираться приходилось ползком по полу. Дым стал слишком густым, войти в дом третий раз девочка не смогла. Позже пожарные обнаружили коляску с семимесячным Данилой. Он уже не дышал.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выяснилось, возгорание началось из-за детской игры. Илюша поджег спички, брошенные курящей мамой.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Козлова с младшим братом Витей растет в небогатой семье. Папа работает в котельной, мама - домохозяйка. Оля учится в шестом классе. Хочет стать дизайнером. Мечтает о компьютере. Областное МЧС обратилось к руководству федерального ведомства с предложением наградить девочку.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5102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ss of death\Desktop\large_4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iss of death\Desktop\d34e59d31c1c0a251587c40e58f29f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133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41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47767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Героем  может  быть  любой  человек.  Но  определённые  качества  характера  нужны  для  совершения  подвига.  Они   позволяют  выстоять  в  трудные  моменты.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5400" b="1" dirty="0" smtClean="0"/>
              <a:t>Качества  героя.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714488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Доброта.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Человеколюбие.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Умение  дружить.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Сострадание.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Самопожертвование.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Высокое  чувство  долга.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C00000"/>
                </a:solidFill>
              </a:rPr>
              <a:t>Смелость.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4205294"/>
          </a:xfrm>
        </p:spPr>
        <p:txBody>
          <a:bodyPr>
            <a:normAutofit/>
          </a:bodyPr>
          <a:lstStyle/>
          <a:p>
            <a:r>
              <a:rPr lang="ru-RU" dirty="0" smtClean="0"/>
              <a:t>«Герой  не  храбрее  обычного  человека,  но  сохраняет  храбрость  на  5 минут  дольше».</a:t>
            </a:r>
            <a:br>
              <a:rPr lang="ru-RU" dirty="0" smtClean="0"/>
            </a:br>
            <a:r>
              <a:rPr lang="ru-RU" dirty="0" smtClean="0"/>
              <a:t>                             Р.  </a:t>
            </a:r>
            <a:r>
              <a:rPr lang="ru-RU" dirty="0" err="1" smtClean="0"/>
              <a:t>Эмерсон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Герои  разных  эпох.</a:t>
            </a:r>
            <a:endParaRPr lang="ru-RU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img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3433018" cy="59797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ss of death\Desktop\6c5b1181e5b40c45ad22d3cb43125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67860" cy="53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46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ss of death\Desktop\106902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095" y="692696"/>
            <a:ext cx="6369967" cy="55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53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ss of death\Desktop\1272304281_ko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2205"/>
            <a:ext cx="6048672" cy="55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37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A1033\ALIM4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772" y="548680"/>
            <a:ext cx="439248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158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ss of death\Desktop\9may_victorydayparade_soldi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iss of death\Desktop\fire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115"/>
            <a:ext cx="4011799" cy="26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iss of death\Desktop\1286969413_diadia.stepa.militsioner.0-17-14.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407496" cy="34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36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img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286016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285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ГЕРОЙ  -  выдающийся  своей  храбростью  человек,  совершающий  подвиги.</vt:lpstr>
      <vt:lpstr>Герои  разных  эпох.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Портрет       героя.</vt:lpstr>
      <vt:lpstr>Слайд 13</vt:lpstr>
      <vt:lpstr>Слайд 14</vt:lpstr>
      <vt:lpstr>Слайд 15</vt:lpstr>
      <vt:lpstr>Слайд 16</vt:lpstr>
      <vt:lpstr>Героем  может  быть  любой  человек.  Но  определённые  качества  характера  нужны  для  совершения  подвига.  Они   позволяют  выстоять  в  трудные  моменты.</vt:lpstr>
      <vt:lpstr>             Качества  героя.</vt:lpstr>
      <vt:lpstr>«Герой  не  храбрее  обычного  человека,  но  сохраняет  храбрость  на  5 минут  дольше».                              Р.  Эмерсон.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 -  выдающийся  своей  храбростью  человек,  совершающий  подвиги.</dc:title>
  <dc:creator>admin</dc:creator>
  <cp:lastModifiedBy>12</cp:lastModifiedBy>
  <cp:revision>9</cp:revision>
  <dcterms:created xsi:type="dcterms:W3CDTF">2011-12-13T14:18:42Z</dcterms:created>
  <dcterms:modified xsi:type="dcterms:W3CDTF">2012-08-10T14:39:27Z</dcterms:modified>
</cp:coreProperties>
</file>