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047750"/>
            <a:ext cx="3841973" cy="49015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2850" y="514350"/>
            <a:ext cx="4178300" cy="58293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980728"/>
            <a:ext cx="4032448" cy="49685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764704"/>
            <a:ext cx="3653953" cy="50455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04664"/>
            <a:ext cx="4586810" cy="59046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548680"/>
            <a:ext cx="4154586" cy="58326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836712"/>
            <a:ext cx="3960439" cy="53285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052736"/>
            <a:ext cx="3960440" cy="4752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10400000505</cp:lastModifiedBy>
  <cp:revision>3</cp:revision>
  <dcterms:modified xsi:type="dcterms:W3CDTF">2011-04-12T14:30:26Z</dcterms:modified>
</cp:coreProperties>
</file>