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66" r:id="rId3"/>
    <p:sldId id="260" r:id="rId4"/>
    <p:sldId id="268" r:id="rId5"/>
    <p:sldId id="267" r:id="rId6"/>
    <p:sldId id="269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00645"/>
    <a:srgbClr val="C016A0"/>
    <a:srgbClr val="7BFD7B"/>
    <a:srgbClr val="90E8E0"/>
    <a:srgbClr val="9CDCAD"/>
    <a:srgbClr val="83F596"/>
    <a:srgbClr val="A3F781"/>
    <a:srgbClr val="FFCC99"/>
    <a:srgbClr val="CAF7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205EC-8A71-4ABC-8234-C4CABD3F7D27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95328-6358-4F8C-AE7B-FA43BCEDA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«Как</a:t>
            </a:r>
            <a:r>
              <a:rPr lang="ru-RU" baseline="0" dirty="0" smtClean="0"/>
              <a:t> сохранить улыбку красивой».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95328-6358-4F8C-AE7B-FA43BCEDA4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6-12</a:t>
            </a:r>
            <a:r>
              <a:rPr lang="ru-RU" baseline="0" dirty="0" smtClean="0"/>
              <a:t> лет – стадия смешанного зубного ряда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95328-6358-4F8C-AE7B-FA43BCEDA4F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95328-6358-4F8C-AE7B-FA43BCEDA4F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Правильное</a:t>
            </a:r>
            <a:r>
              <a:rPr lang="ru-RU" baseline="0" dirty="0" smtClean="0"/>
              <a:t> питание – необходимое условие здоровья зубов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95328-6358-4F8C-AE7B-FA43BCEDA4F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95328-6358-4F8C-AE7B-FA43BCEDA4F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112-0E0F-4C24-86CE-673628F90A0E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9D77-0D50-4186-88B7-99B37047B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112-0E0F-4C24-86CE-673628F90A0E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9D77-0D50-4186-88B7-99B37047B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112-0E0F-4C24-86CE-673628F90A0E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9D77-0D50-4186-88B7-99B37047B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112-0E0F-4C24-86CE-673628F90A0E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9D77-0D50-4186-88B7-99B37047B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112-0E0F-4C24-86CE-673628F90A0E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9D77-0D50-4186-88B7-99B37047B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112-0E0F-4C24-86CE-673628F90A0E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9D77-0D50-4186-88B7-99B37047B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112-0E0F-4C24-86CE-673628F90A0E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9D77-0D50-4186-88B7-99B37047B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112-0E0F-4C24-86CE-673628F90A0E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9D77-0D50-4186-88B7-99B37047B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112-0E0F-4C24-86CE-673628F90A0E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9D77-0D50-4186-88B7-99B37047B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112-0E0F-4C24-86CE-673628F90A0E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9D77-0D50-4186-88B7-99B37047B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112-0E0F-4C24-86CE-673628F90A0E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469D77-0D50-4186-88B7-99B37047B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2D1112-0E0F-4C24-86CE-673628F90A0E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469D77-0D50-4186-88B7-99B37047B8E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images.yandex.ru/yandsearch?p=15&amp;ed=1&amp;text=%D1%83%D0%BB%D1%8B%D0%B1%D0%BA%D0%B8%20%D1%81%20%D0%BE%D1%82%D0%BA%D1%80%D1%8B%D1%82%D1%8B%D0%BC%D0%B8%20%D0%B7%D1%83%D0%B1%D0%B0%D0%BC%D0%B8%20-%D0%B2%20%D0%BA%D0%B0%D1%80%D1%82%D0%B8%D0%BD%D0%BA%D0%B0%D1%85&amp;spsite=www.mamam-papam.ru&amp;img_url=dream-women.info/img/article/ulin1.jpg&amp;rpt=simage" TargetMode="External"/><Relationship Id="rId7" Type="http://schemas.openxmlformats.org/officeDocument/2006/relationships/hyperlink" Target="http://images.yandex.ru/yandsearch?p=49&amp;ed=1&amp;text=%D1%83%D0%BB%D1%8B%D0%B1%D0%BA%D0%B8%20%D1%81%20%D0%BE%D1%82%D0%BA%D1%80%D1%8B%D1%82%D1%8B%D0%BC%D0%B8%20%D0%B7%D1%83%D0%B1%D0%B0%D0%BC%D0%B8%20-%D0%B2%20%D0%BA%D0%B0%D1%80%D1%82%D0%B8%D0%BD%D0%BA%D0%B0%D1%85&amp;spsite=www.medicus.ru&amp;img_url=www.stom-line.com/cms_files/Image/Untitled-7.jpg&amp;rpt=simage" TargetMode="Externa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images.yandex.ru/yandsearch?p=53&amp;text=%D1%83%D0%BB%D1%8B%D0%B1%D0%BA%D0%B0%20%D0%B4%D0%BE%20%D1%83%D1%88%D0%B5%D0%B9%20%20-%D0%B2%20%D0%BA%D0%B0%D1%80%D1%82%D0%B8%D0%BD%D0%BA%D0%B0%D1%85&amp;spsite=www.babyeda.ru&amp;img_url=www.babyeda.ru/foto/20070719-4b4157b7fef3e2555b15c1cea75495e6.jpg&amp;rpt=simage" TargetMode="External"/><Relationship Id="rId5" Type="http://schemas.openxmlformats.org/officeDocument/2006/relationships/hyperlink" Target="http://images.yandex.ru/yandsearch?p=33&amp;ed=1&amp;text=%D1%83%D0%BB%D1%8B%D0%B1%D0%BA%D0%B8%20%D1%81%20%D0%BE%D1%82%D0%BA%D1%80%D1%8B%D1%82%D1%8B%D0%BC%D0%B8%20%D0%B7%D1%83%D0%B1%D0%B0%D0%BC%D0%B8%20-%D0%B2%20%D0%BA%D0%B0%D1%80%D1%82%D0%B8%D0%BD%D0%BA%D0%B0%D1%85&amp;spsite=www.sobranie.vl.ru&amp;img_url=www.sobranie.vl.ru/images/616.jpg&amp;rpt=simage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www.sxc.hu/pic/m/c/co/connalee/1024098_male_models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ed=1&amp;text=%D1%83%D0%BB%D1%8B%D0%B1%D0%BA%D0%B0%20%D1%81%20%D0%BA%D1%80%D0%B0%D1%81%D0%B8%D0%B2%D1%8B%D0%BC%D0%B8%20%D0%B7%D1%83%D0%B1%D0%B0%D0%BC%D0%B8%20%20-%20%D0%B2%20%D0%BA%D0%B0%D1%80%D1%82%D0%B8%D0%BD%D0%BA%D0%B0%D1%85&amp;spsite=druzi.1plus1.ua&amp;img_url=www.forsfortuna.com/uploads/posts/2008-10/1225382283_zub.jpg&amp;rpt=sima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p=38&amp;ed=1&amp;text=%D1%83%D0%BB%D1%8B%D0%B1%D0%BA%D0%B0%20%D1%81%20%D0%BA%D1%80%D0%B0%D1%81%D0%B8%D0%B2%D1%8B%D0%BC%D0%B8%20%D0%B7%D1%83%D0%B1%D0%B0%D0%BC%D0%B8%20%20-%20%D0%B2%20%D0%BA%D0%B0%D1%80%D1%82%D0%B8%D0%BD%D0%BA%D0%B0%D1%85&amp;spsite=www.rastim-baby.ru&amp;img_url=www.rastim-baby.ru/content/rr0908/54.jpg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p=39&amp;text=%D1%83%D0%BB%D1%8B%D0%B1%D0%BA%D0%B0%20%D0%B4%D0%BE%20%D1%83%D1%88%D0%B5%D0%B9%20%20-%D0%B2%20%D0%BA%D0%B0%D1%80%D1%82%D0%B8%D0%BD%D0%BA%D0%B0%D1%85&amp;spsite=img-2005-06.photosight.ru&amp;img_url=img-2005-06.photosight.ru/22/915684.jpg&amp;rpt=sima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428777" y="2967335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Содержимое 3" descr="http://im6-tub.yandex.net/i?id=20355246&amp;tov=6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 l="11628" t="12500" r="6977"/>
          <a:stretch>
            <a:fillRect/>
          </a:stretch>
        </p:blipFill>
        <p:spPr bwMode="auto">
          <a:xfrm>
            <a:off x="6357950" y="3786190"/>
            <a:ext cx="2500298" cy="264323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softEdge rad="112500"/>
          </a:effectLst>
          <a:scene3d>
            <a:camera prst="perspectiveRight"/>
            <a:lightRig rig="threePt" dir="t"/>
          </a:scene3d>
          <a:sp3d>
            <a:bevelT prst="slope"/>
          </a:sp3d>
        </p:spPr>
      </p:pic>
      <p:pic>
        <p:nvPicPr>
          <p:cNvPr id="12" name="Рисунок 11" descr="http://im8-tub.yandex.net/i?id=26423551&amp;tov=8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57166"/>
            <a:ext cx="3643338" cy="292895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 prst="convex"/>
          </a:sp3d>
        </p:spPr>
      </p:pic>
      <p:pic>
        <p:nvPicPr>
          <p:cNvPr id="13" name="Рисунок 12" descr="http://im6-tub.yandex.net/i?id=42540943&amp;tov=6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3643314"/>
            <a:ext cx="307183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 w="114300" prst="artDeco"/>
          </a:sp3d>
        </p:spPr>
      </p:pic>
      <p:pic>
        <p:nvPicPr>
          <p:cNvPr id="14" name="i-main-pic" descr="Картинка 43 из 50">
            <a:hlinkClick r:id="rId9" tgtFrame="_blank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8992" y="3571876"/>
            <a:ext cx="2714644" cy="31086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lope"/>
            <a:contourClr>
              <a:srgbClr val="FFFFFF"/>
            </a:contourClr>
          </a:sp3d>
        </p:spPr>
      </p:pic>
      <p:pic>
        <p:nvPicPr>
          <p:cNvPr id="15" name="Рисунок 14" descr="http://im7-tub.yandex.net/i?id=21695918&amp;tov=7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34" y="214290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Изображение 16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613" t="30477" r="4117" b="36666"/>
          <a:stretch>
            <a:fillRect/>
          </a:stretch>
        </p:blipFill>
        <p:spPr bwMode="auto">
          <a:xfrm rot="21444275">
            <a:off x="464539" y="1379194"/>
            <a:ext cx="7388632" cy="4910042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</p:pic>
      <p:sp>
        <p:nvSpPr>
          <p:cNvPr id="5" name="Пятно 1 4"/>
          <p:cNvSpPr/>
          <p:nvPr/>
        </p:nvSpPr>
        <p:spPr>
          <a:xfrm>
            <a:off x="3857620" y="500042"/>
            <a:ext cx="5500726" cy="264320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«Как сохранить улыбку красивой».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http://im5-tub.yandex.net/i?id=101251597&amp;tov=5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rot="363004">
            <a:off x="311979" y="4717361"/>
            <a:ext cx="2769881" cy="200024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  <a:scene3d>
            <a:camera prst="isometricOffAxis1Right"/>
            <a:lightRig rig="threePt" dir="t"/>
          </a:scene3d>
          <a:sp3d>
            <a:bevelT prst="convex"/>
          </a:sp3d>
        </p:spPr>
      </p:pic>
      <p:sp>
        <p:nvSpPr>
          <p:cNvPr id="10" name="Облако 9"/>
          <p:cNvSpPr/>
          <p:nvPr/>
        </p:nvSpPr>
        <p:spPr>
          <a:xfrm>
            <a:off x="0" y="357166"/>
            <a:ext cx="6643734" cy="178595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Временные зубы </a:t>
            </a:r>
          </a:p>
          <a:p>
            <a:pPr algn="ctr"/>
            <a:r>
              <a:rPr lang="ru-RU" sz="3200" b="1" i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(молочные) – 20</a:t>
            </a:r>
            <a:endParaRPr lang="ru-RU" sz="3200" b="1" i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1357290" y="2143116"/>
            <a:ext cx="6143668" cy="2000264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Постоянные зубы</a:t>
            </a:r>
          </a:p>
          <a:p>
            <a:pPr algn="ctr"/>
            <a:r>
              <a:rPr lang="ru-RU" sz="32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(коренные) – 28-32</a:t>
            </a:r>
            <a:endParaRPr lang="ru-RU" sz="3200" b="1" i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3000332" y="4429132"/>
            <a:ext cx="5929386" cy="1857388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4857760"/>
            <a:ext cx="58541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7BFD7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6-12</a:t>
            </a:r>
            <a:r>
              <a:rPr lang="ru-RU" sz="3200" b="1" cap="none" spc="0" baseline="0" dirty="0" smtClean="0">
                <a:ln w="11430"/>
                <a:solidFill>
                  <a:srgbClr val="7BFD7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лет – стадия </a:t>
            </a:r>
          </a:p>
          <a:p>
            <a:pPr algn="ctr"/>
            <a:r>
              <a:rPr lang="ru-RU" sz="3200" b="1" cap="none" spc="0" baseline="0" dirty="0" smtClean="0">
                <a:ln w="11430"/>
                <a:solidFill>
                  <a:srgbClr val="7BFD7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смешанного зубного ряда</a:t>
            </a:r>
            <a:endParaRPr lang="ru-RU" sz="3200" b="1" cap="none" spc="0" dirty="0">
              <a:ln w="11430"/>
              <a:solidFill>
                <a:srgbClr val="7BFD7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8-tub.yandex.net/i?id=73724116&amp;tov=8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40005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 prst="convex"/>
          </a:sp3d>
        </p:spPr>
      </p:pic>
      <p:pic>
        <p:nvPicPr>
          <p:cNvPr id="5" name="Рисунок 4" descr="http://im8-tub.yandex.net/i?id=68248435&amp;tov=8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857364"/>
            <a:ext cx="400052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Lef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:\Изображение 16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441" t="9964" r="2684" b="12500"/>
          <a:stretch>
            <a:fillRect/>
          </a:stretch>
        </p:blipFill>
        <p:spPr bwMode="auto">
          <a:xfrm>
            <a:off x="4643438" y="1643050"/>
            <a:ext cx="4286280" cy="48971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074" name="Picture 2" descr="F:\Изображение 1656.jpg"/>
          <p:cNvPicPr>
            <a:picLocks noChangeAspect="1" noChangeArrowheads="1"/>
          </p:cNvPicPr>
          <p:nvPr/>
        </p:nvPicPr>
        <p:blipFill>
          <a:blip r:embed="rId3"/>
          <a:srcRect l="12222" t="7595" b="37975"/>
          <a:stretch>
            <a:fillRect/>
          </a:stretch>
        </p:blipFill>
        <p:spPr bwMode="auto">
          <a:xfrm>
            <a:off x="142844" y="428604"/>
            <a:ext cx="4357718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/>
          <a:lstStyle/>
          <a:p>
            <a:r>
              <a:rPr lang="ru-RU" dirty="0" smtClean="0"/>
              <a:t>             </a:t>
            </a:r>
          </a:p>
          <a:p>
            <a:pPr algn="ctr"/>
            <a:r>
              <a:rPr lang="ru-RU" dirty="0" smtClean="0"/>
              <a:t>  </a:t>
            </a:r>
            <a:r>
              <a:rPr lang="ru-RU" sz="4400" dirty="0" smtClean="0"/>
              <a:t>Мы чистим зубы дважды </a:t>
            </a:r>
            <a:r>
              <a:rPr lang="ru-RU" sz="4400" smtClean="0"/>
              <a:t>в </a:t>
            </a:r>
            <a:r>
              <a:rPr lang="ru-RU" sz="4400" smtClean="0"/>
              <a:t>день,</a:t>
            </a:r>
            <a:endParaRPr lang="ru-RU" sz="4400" dirty="0" smtClean="0"/>
          </a:p>
          <a:p>
            <a:pPr algn="ctr"/>
            <a:r>
              <a:rPr lang="ru-RU" sz="4400" dirty="0" smtClean="0"/>
              <a:t>И делать это нам не лень.</a:t>
            </a:r>
          </a:p>
          <a:p>
            <a:pPr algn="ctr"/>
            <a:r>
              <a:rPr lang="ru-RU" sz="4400" dirty="0" smtClean="0"/>
              <a:t>        Три минуты щеткой с пастой</a:t>
            </a:r>
          </a:p>
          <a:p>
            <a:pPr algn="ctr">
              <a:buNone/>
            </a:pPr>
            <a:r>
              <a:rPr lang="ru-RU" sz="4400" dirty="0" smtClean="0"/>
              <a:t>  Чистим сверху, чистим снизу,</a:t>
            </a:r>
          </a:p>
          <a:p>
            <a:pPr algn="ctr">
              <a:buNone/>
            </a:pPr>
            <a:r>
              <a:rPr lang="ru-RU" sz="4400" dirty="0" smtClean="0"/>
              <a:t>И снаружи, и внутри.</a:t>
            </a:r>
          </a:p>
          <a:p>
            <a:pPr algn="ctr">
              <a:buNone/>
            </a:pPr>
            <a:r>
              <a:rPr lang="ru-RU" sz="4400" dirty="0" smtClean="0"/>
              <a:t>И язык почистили.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429264"/>
            <a:ext cx="7768858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Правильное</a:t>
            </a:r>
            <a:r>
              <a:rPr lang="ru-RU" sz="3200" b="1" i="1" cap="none" spc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питание – </a:t>
            </a:r>
          </a:p>
          <a:p>
            <a:pPr algn="ctr"/>
            <a:r>
              <a:rPr lang="ru-RU" sz="3200" b="1" i="1" cap="none" spc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необходимое условие здоровья зубов </a:t>
            </a:r>
            <a:endParaRPr lang="ru-RU" sz="32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\Рабочий стол\Мои рисунки\Wall1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0"/>
            <a:ext cx="7358114" cy="48220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BottomLeft"/>
            <a:lightRig rig="twoPt" dir="t">
              <a:rot lat="0" lon="0" rev="7800000"/>
            </a:lightRig>
          </a:scene3d>
          <a:sp3d contourW="6350">
            <a:bevelT w="50800" h="16510" prst="riblet"/>
            <a:contourClr>
              <a:srgbClr val="C0C0C0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Мои рисунки\Изображение 08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1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Прямоугольник 3"/>
          <p:cNvSpPr/>
          <p:nvPr/>
        </p:nvSpPr>
        <p:spPr>
          <a:xfrm>
            <a:off x="642910" y="642918"/>
            <a:ext cx="80441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/>
                <a:solidFill>
                  <a:srgbClr val="C016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Старайтесь употреблять</a:t>
            </a:r>
            <a:r>
              <a:rPr lang="ru-RU" sz="4000" b="1" cap="all" spc="0" baseline="0" dirty="0" smtClean="0">
                <a:ln/>
                <a:solidFill>
                  <a:srgbClr val="C016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4000" b="1" cap="all" spc="0" baseline="0" dirty="0" smtClean="0">
                <a:ln/>
                <a:solidFill>
                  <a:srgbClr val="C016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поменьше сладкого </a:t>
            </a:r>
            <a:endParaRPr lang="ru-RU" sz="4000" b="1" cap="all" spc="0" dirty="0">
              <a:ln/>
              <a:solidFill>
                <a:srgbClr val="C016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357430"/>
            <a:ext cx="82153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/>
                <a:solidFill>
                  <a:srgbClr val="D0064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Побольше ешьте </a:t>
            </a:r>
          </a:p>
          <a:p>
            <a:pPr algn="ctr"/>
            <a:r>
              <a:rPr lang="ru-RU" sz="4000" b="1" cap="all" spc="0" dirty="0" smtClean="0">
                <a:ln/>
                <a:solidFill>
                  <a:srgbClr val="D0064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сырых овощей и фруктов</a:t>
            </a:r>
            <a:endParaRPr lang="ru-RU" sz="4000" b="1" cap="all" spc="0" dirty="0">
              <a:ln/>
              <a:solidFill>
                <a:srgbClr val="D00645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143380"/>
            <a:ext cx="77787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ПЕЙТЕ НАТУРАЛЬНЫЕ СОКИ,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МОЛОКО</a:t>
            </a:r>
            <a:endParaRPr lang="ru-RU" sz="4400" b="1" cap="none" spc="0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</TotalTime>
  <Words>118</Words>
  <Application>Microsoft Office PowerPoint</Application>
  <PresentationFormat>Экран (4:3)</PresentationFormat>
  <Paragraphs>30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lenscool1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uzer</cp:lastModifiedBy>
  <cp:revision>22</cp:revision>
  <dcterms:created xsi:type="dcterms:W3CDTF">2009-02-04T07:23:31Z</dcterms:created>
  <dcterms:modified xsi:type="dcterms:W3CDTF">2009-02-09T09:55:50Z</dcterms:modified>
</cp:coreProperties>
</file>