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4;&#1083;&#1100;&#1075;&#1072;\Desktop\&#1053;&#1086;&#1074;&#1072;&#1103;%20&#1087;&#1072;&#1087;&#1082;&#1072;\anton_rubinshtejn_-_noktyurn_mi_bemol_mazhor.mp3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376" y="476672"/>
            <a:ext cx="7016824" cy="207377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«СКАЗКА О ЖАБЕ И РОЗЕ»</a:t>
            </a:r>
            <a:endParaRPr lang="ru-RU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2420888"/>
            <a:ext cx="2721045" cy="1210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188" y="3717032"/>
            <a:ext cx="2743200" cy="17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7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80728"/>
            <a:ext cx="3790152" cy="4822076"/>
          </a:xfrm>
        </p:spPr>
      </p:pic>
    </p:spTree>
    <p:extLst>
      <p:ext uri="{BB962C8B-B14F-4D97-AF65-F5344CB8AC3E}">
        <p14:creationId xmlns:p14="http://schemas.microsoft.com/office/powerpoint/2010/main" val="32171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6362172" cy="4649688"/>
          </a:xfrm>
        </p:spPr>
      </p:pic>
    </p:spTree>
    <p:extLst>
      <p:ext uri="{BB962C8B-B14F-4D97-AF65-F5344CB8AC3E}">
        <p14:creationId xmlns:p14="http://schemas.microsoft.com/office/powerpoint/2010/main" val="326176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3248810" cy="46321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24744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7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36712"/>
            <a:ext cx="6336704" cy="5267437"/>
          </a:xfrm>
        </p:spPr>
      </p:pic>
    </p:spTree>
    <p:extLst>
      <p:ext uri="{BB962C8B-B14F-4D97-AF65-F5344CB8AC3E}">
        <p14:creationId xmlns:p14="http://schemas.microsoft.com/office/powerpoint/2010/main" val="11501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4032194" cy="450567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456" y="1132127"/>
            <a:ext cx="3380306" cy="45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80727"/>
            <a:ext cx="6336704" cy="4766185"/>
          </a:xfrm>
          <a:prstGeom prst="rect">
            <a:avLst/>
          </a:prstGeom>
        </p:spPr>
      </p:pic>
      <p:pic>
        <p:nvPicPr>
          <p:cNvPr id="6" name="anton_rubinshtejn_-_noktyurn_mi_bemol_mazho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643834" y="6143644"/>
            <a:ext cx="304800" cy="30480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75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8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46</TotalTime>
  <Words>7</Words>
  <Application>Microsoft Office PowerPoint</Application>
  <PresentationFormat>Экран (4:3)</PresentationFormat>
  <Paragraphs>1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Кутюр</vt:lpstr>
      <vt:lpstr>«СКАЗКА О ЖАБЕ И РОЗЕ»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«СКАЗКА О ЖАБЕ И РОЗЕ»</dc:title>
  <dc:creator>Вадим</dc:creator>
  <cp:lastModifiedBy>Вадим</cp:lastModifiedBy>
  <cp:revision>8</cp:revision>
  <dcterms:created xsi:type="dcterms:W3CDTF">2012-11-28T15:42:41Z</dcterms:created>
  <dcterms:modified xsi:type="dcterms:W3CDTF">2013-09-26T15:25:34Z</dcterms:modified>
</cp:coreProperties>
</file>