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63" r:id="rId2"/>
    <p:sldId id="262" r:id="rId3"/>
    <p:sldId id="261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84" r:id="rId14"/>
    <p:sldId id="273" r:id="rId15"/>
    <p:sldId id="278" r:id="rId16"/>
    <p:sldId id="279" r:id="rId17"/>
    <p:sldId id="280" r:id="rId18"/>
    <p:sldId id="274" r:id="rId19"/>
    <p:sldId id="283" r:id="rId20"/>
    <p:sldId id="285" r:id="rId21"/>
    <p:sldId id="28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3300"/>
    <a:srgbClr val="3AE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CAB1-48A0-40C3-9AD3-19F26623FDB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533A-6A2A-452F-8F99-0F7BF7BD8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CAB1-48A0-40C3-9AD3-19F26623FDB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533A-6A2A-452F-8F99-0F7BF7BD8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CAB1-48A0-40C3-9AD3-19F26623FDB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533A-6A2A-452F-8F99-0F7BF7BD8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5294F03-2315-4B5F-AE39-26C48F8A4688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CAB1-48A0-40C3-9AD3-19F26623FDB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533A-6A2A-452F-8F99-0F7BF7BD8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CAB1-48A0-40C3-9AD3-19F26623FDB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533A-6A2A-452F-8F99-0F7BF7BD8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CAB1-48A0-40C3-9AD3-19F26623FDB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533A-6A2A-452F-8F99-0F7BF7BD8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CAB1-48A0-40C3-9AD3-19F26623FDB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533A-6A2A-452F-8F99-0F7BF7BD8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CAB1-48A0-40C3-9AD3-19F26623FDB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533A-6A2A-452F-8F99-0F7BF7BD8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CAB1-48A0-40C3-9AD3-19F26623FDB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533A-6A2A-452F-8F99-0F7BF7BD8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CAB1-48A0-40C3-9AD3-19F26623FDB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533A-6A2A-452F-8F99-0F7BF7BD8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CAB1-48A0-40C3-9AD3-19F26623FDB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A58533A-6A2A-452F-8F99-0F7BF7BD8A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60CAB1-48A0-40C3-9AD3-19F26623FDB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58533A-6A2A-452F-8F99-0F7BF7BD8A5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642918"/>
            <a:ext cx="7181133" cy="34163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C0000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   Презентация</a:t>
            </a:r>
          </a:p>
          <a:p>
            <a:pPr algn="ctr"/>
            <a:r>
              <a:rPr lang="ru-RU" sz="5400" b="1" cap="all" dirty="0" smtClean="0">
                <a:ln/>
                <a:solidFill>
                  <a:srgbClr val="C0000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   Для открытого </a:t>
            </a:r>
          </a:p>
          <a:p>
            <a:pPr algn="ctr"/>
            <a:r>
              <a:rPr lang="ru-RU" sz="5400" b="1" cap="all" spc="0" dirty="0" smtClean="0">
                <a:ln/>
                <a:solidFill>
                  <a:srgbClr val="C0000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Занятия </a:t>
            </a:r>
          </a:p>
          <a:p>
            <a:pPr algn="ctr"/>
            <a:r>
              <a:rPr lang="ru-RU" sz="5400" b="1" cap="all" dirty="0" smtClean="0">
                <a:ln/>
                <a:solidFill>
                  <a:srgbClr val="C0000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в группе ГПД</a:t>
            </a:r>
            <a:endParaRPr lang="ru-RU" sz="4800" b="1" cap="all" spc="0" dirty="0">
              <a:ln/>
              <a:solidFill>
                <a:srgbClr val="C00000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56" y="5500702"/>
            <a:ext cx="5435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СГБУ СОШ №418 –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Агускова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Г.Ф.</a:t>
            </a:r>
            <a:endParaRPr lang="ru-RU" sz="200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142976" y="214290"/>
            <a:ext cx="685804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Inflate">
              <a:avLst>
                <a:gd name="adj" fmla="val 20000"/>
              </a:avLst>
            </a:prstTxWarp>
            <a:spAutoFit/>
          </a:bodyPr>
          <a:lstStyle/>
          <a:p>
            <a:pPr algn="ctr"/>
            <a:r>
              <a:rPr lang="ru-RU" sz="35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«Начинай с буквы С».</a:t>
            </a:r>
            <a:endParaRPr lang="ru-RU" sz="35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357298"/>
          <a:ext cx="6095997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 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572264" y="1643050"/>
            <a:ext cx="235745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Овощ, который хозяйки добавляют в борщ.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1357298"/>
          <a:ext cx="677333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00100" y="1357298"/>
          <a:ext cx="785818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58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14480" y="1357298"/>
          <a:ext cx="677333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357422" y="1357298"/>
          <a:ext cx="714380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43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071802" y="1357298"/>
          <a:ext cx="677333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714744" y="1357298"/>
          <a:ext cx="748771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87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429124" y="1357298"/>
          <a:ext cx="748771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87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40" descr="26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4357694"/>
            <a:ext cx="857250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142976" y="214290"/>
            <a:ext cx="685804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Inflate">
              <a:avLst>
                <a:gd name="adj" fmla="val 20000"/>
              </a:avLst>
            </a:prstTxWarp>
            <a:spAutoFit/>
          </a:bodyPr>
          <a:lstStyle/>
          <a:p>
            <a:pPr algn="ctr"/>
            <a:r>
              <a:rPr lang="ru-RU" sz="35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«Начинай с буквы С».</a:t>
            </a:r>
            <a:endParaRPr lang="ru-RU" sz="35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357298"/>
          <a:ext cx="6095997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 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500826" y="1428736"/>
            <a:ext cx="235745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Самая маленькая рыбка.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1357298"/>
          <a:ext cx="677333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00100" y="1357298"/>
          <a:ext cx="785818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58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14480" y="1357298"/>
          <a:ext cx="677333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357422" y="1357298"/>
          <a:ext cx="714380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43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071802" y="1357298"/>
          <a:ext cx="677333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714744" y="1357298"/>
          <a:ext cx="748771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87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357686" y="1357298"/>
          <a:ext cx="714380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43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072066" y="1357298"/>
          <a:ext cx="677333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13" name="Picture 40" descr="26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4857760"/>
            <a:ext cx="857250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142976" y="214290"/>
            <a:ext cx="685804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Inflate">
              <a:avLst>
                <a:gd name="adj" fmla="val 20000"/>
              </a:avLst>
            </a:prstTxWarp>
            <a:spAutoFit/>
          </a:bodyPr>
          <a:lstStyle/>
          <a:p>
            <a:pPr algn="ctr"/>
            <a:r>
              <a:rPr lang="ru-RU" sz="35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«Начинай с буквы С».</a:t>
            </a:r>
            <a:endParaRPr lang="ru-RU" sz="35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357298"/>
          <a:ext cx="6095997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 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643702" y="2500306"/>
            <a:ext cx="235745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Белое сладкое вещество,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 добавляемое в чай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1357298"/>
          <a:ext cx="677333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00100" y="1357298"/>
          <a:ext cx="785818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58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14480" y="1357298"/>
          <a:ext cx="677333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357422" y="1357298"/>
          <a:ext cx="714380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43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071802" y="1357298"/>
          <a:ext cx="677333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714744" y="1357298"/>
          <a:ext cx="748771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87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429125" y="1357298"/>
          <a:ext cx="714380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43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143504" y="1357298"/>
          <a:ext cx="677333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786446" y="1357298"/>
          <a:ext cx="748771" cy="32861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8771"/>
              </a:tblGrid>
              <a:tr h="65723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65723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65723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65723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65723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14" name="Рисунок 13">
            <a:hlinkClick r:id="rId2" action="ppaction://hlinksldjump"/>
          </p:cNvPr>
          <p:cNvPicPr/>
          <p:nvPr/>
        </p:nvPicPr>
        <p:blipFill>
          <a:blip r:embed="rId3"/>
          <a:srcRect l="20408" t="10911" r="61676" b="23755"/>
          <a:stretch>
            <a:fillRect/>
          </a:stretch>
        </p:blipFill>
        <p:spPr bwMode="auto">
          <a:xfrm>
            <a:off x="8143900" y="5857892"/>
            <a:ext cx="785818" cy="785818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0" descr="26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714356"/>
            <a:ext cx="857250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389120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ЗАГАДКИ </a:t>
            </a:r>
            <a:br>
              <a:rPr lang="ru-RU" sz="72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72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ПОЛЕЗНЫХ</a:t>
            </a:r>
            <a:br>
              <a:rPr lang="ru-RU" sz="72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72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ПРОДУКТАХ</a:t>
            </a:r>
          </a:p>
          <a:p>
            <a:pPr algn="ctr">
              <a:buNone/>
            </a:pPr>
            <a:endParaRPr lang="ru-RU" sz="6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000596" y="1214422"/>
            <a:ext cx="4143404" cy="385765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dirty="0">
                <a:solidFill>
                  <a:srgbClr val="7030A0"/>
                </a:solidFill>
              </a:rPr>
              <a:t>Что полезно –</a:t>
            </a:r>
            <a:br>
              <a:rPr lang="ru-RU" sz="3600" dirty="0">
                <a:solidFill>
                  <a:srgbClr val="7030A0"/>
                </a:solidFill>
              </a:rPr>
            </a:br>
            <a:r>
              <a:rPr lang="ru-RU" sz="3600" dirty="0">
                <a:solidFill>
                  <a:srgbClr val="7030A0"/>
                </a:solidFill>
              </a:rPr>
              <a:t>Всем известно?</a:t>
            </a:r>
            <a:br>
              <a:rPr lang="ru-RU" sz="3600" dirty="0">
                <a:solidFill>
                  <a:srgbClr val="7030A0"/>
                </a:solidFill>
              </a:rPr>
            </a:br>
            <a:r>
              <a:rPr lang="ru-RU" sz="3600" dirty="0">
                <a:solidFill>
                  <a:srgbClr val="7030A0"/>
                </a:solidFill>
              </a:rPr>
              <a:t>А ответ найду легко.</a:t>
            </a:r>
            <a:br>
              <a:rPr lang="ru-RU" sz="3600" dirty="0">
                <a:solidFill>
                  <a:srgbClr val="7030A0"/>
                </a:solidFill>
              </a:rPr>
            </a:br>
            <a:r>
              <a:rPr lang="ru-RU" sz="3600" dirty="0">
                <a:solidFill>
                  <a:srgbClr val="7030A0"/>
                </a:solidFill>
              </a:rPr>
              <a:t>По моей любимой чашке </a:t>
            </a:r>
            <a:br>
              <a:rPr lang="ru-RU" sz="3600" dirty="0">
                <a:solidFill>
                  <a:srgbClr val="7030A0"/>
                </a:solidFill>
              </a:rPr>
            </a:br>
            <a:r>
              <a:rPr lang="ru-RU" sz="3600" dirty="0">
                <a:solidFill>
                  <a:srgbClr val="7030A0"/>
                </a:solidFill>
              </a:rPr>
              <a:t>Нарисованы ромашки,</a:t>
            </a:r>
            <a:br>
              <a:rPr lang="ru-RU" sz="3600" dirty="0">
                <a:solidFill>
                  <a:srgbClr val="7030A0"/>
                </a:solidFill>
              </a:rPr>
            </a:br>
            <a:r>
              <a:rPr lang="ru-RU" sz="3600" dirty="0">
                <a:solidFill>
                  <a:srgbClr val="7030A0"/>
                </a:solidFill>
              </a:rPr>
              <a:t>Ну а в чашке - ...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331784" name="Picture 8" descr="мол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4473506" cy="33568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Неказиста, шишковата,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а придет на стол она,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скажут весело ребята: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 « Ну рассыпчата, вкусна!»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E:\картофел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4214842" cy="4381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Скинули с Егорушки </a:t>
            </a:r>
          </a:p>
          <a:p>
            <a:pPr algn="ctr"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Золотые перышки –</a:t>
            </a:r>
          </a:p>
          <a:p>
            <a:pPr algn="ctr"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Заставил Егорушка</a:t>
            </a:r>
          </a:p>
          <a:p>
            <a:pPr algn="ctr"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Плакать без горюшка.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E:\лу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22479"/>
            <a:ext cx="3500462" cy="485014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rgbClr val="CC6600"/>
                </a:solidFill>
              </a:rPr>
              <a:t>За кудрявый хохолок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CC6600"/>
                </a:solidFill>
              </a:rPr>
              <a:t>Лису из норки поволок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CC6600"/>
                </a:solidFill>
              </a:rPr>
              <a:t>На ощупь очень гладкая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CC6600"/>
                </a:solidFill>
              </a:rPr>
              <a:t>На вкус, как сахар сладкая.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E:\морков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62341">
            <a:off x="564843" y="1501757"/>
            <a:ext cx="3071835" cy="38246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2" cstate="print"/>
          <a:srcRect l="4296" t="4861" r="45001" b="33332"/>
          <a:stretch>
            <a:fillRect/>
          </a:stretch>
        </p:blipFill>
        <p:spPr bwMode="auto">
          <a:xfrm>
            <a:off x="0" y="0"/>
            <a:ext cx="9144000" cy="689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99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русском языке есть пословицы и поговорки,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99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встречаются числа. 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99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Вставьте  недостающее число. </a:t>
            </a:r>
            <a:endParaRPr lang="ru-RU" sz="3200" b="1" i="1" dirty="0" smtClean="0">
              <a:ln>
                <a:solidFill>
                  <a:sysClr val="windowText" lastClr="000000"/>
                </a:solidFill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7158" y="214290"/>
            <a:ext cx="85725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4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5720" y="2000240"/>
            <a:ext cx="857256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E:\мама\буквы и цифры\цифры 6\111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785926"/>
            <a:ext cx="704850" cy="85725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643042" y="2071678"/>
            <a:ext cx="6786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сошкой, а … с ложкой.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E:\мама\буквы и цифры\цифры 6\7777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714488"/>
            <a:ext cx="857256" cy="87923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714480" y="2786058"/>
            <a:ext cx="47863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блин всегда комом.</a:t>
            </a:r>
          </a:p>
        </p:txBody>
      </p:sp>
      <p:pic>
        <p:nvPicPr>
          <p:cNvPr id="11" name="Picture 2" descr="E:\мама\буквы и цифры\цифры 6\111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500306"/>
            <a:ext cx="704850" cy="92869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85719" y="3643314"/>
            <a:ext cx="8858281" cy="7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пчела не много  мёду не натаскает.</a:t>
            </a:r>
          </a:p>
        </p:txBody>
      </p:sp>
      <p:pic>
        <p:nvPicPr>
          <p:cNvPr id="15" name="Picture 2" descr="E:\мама\буквы и цифры\цифры 6\111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357562"/>
            <a:ext cx="704850" cy="92867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85720" y="4572009"/>
            <a:ext cx="6715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        и у каши сирота.</a:t>
            </a:r>
          </a:p>
        </p:txBody>
      </p:sp>
      <p:pic>
        <p:nvPicPr>
          <p:cNvPr id="17" name="Picture 2" descr="E:\мама\буквы и цифры\цифры 6\111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214818"/>
            <a:ext cx="704850" cy="92867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214282" y="5500702"/>
            <a:ext cx="5215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Лук  … недугов лечит.</a:t>
            </a:r>
          </a:p>
        </p:txBody>
      </p:sp>
      <p:pic>
        <p:nvPicPr>
          <p:cNvPr id="20" name="Picture 5" descr="E:\мама\буквы и цифры\цифры 6\7777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5214950"/>
            <a:ext cx="857256" cy="879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785794"/>
            <a:ext cx="757242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Детские </a:t>
            </a:r>
          </a:p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бутерброды </a:t>
            </a:r>
          </a:p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 праздничному </a:t>
            </a:r>
          </a:p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столу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93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7143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бутер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49938">
            <a:off x="5429256" y="357166"/>
            <a:ext cx="3152775" cy="3333750"/>
          </a:xfrm>
          <a:prstGeom prst="snipRound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4099" name="Picture 3" descr="E:\бутер 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54210">
            <a:off x="870695" y="162166"/>
            <a:ext cx="3175239" cy="3837283"/>
          </a:xfrm>
          <a:prstGeom prst="cloud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4100" name="Picture 4" descr="E:\бутер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75688">
            <a:off x="5391736" y="4012219"/>
            <a:ext cx="2927011" cy="2550681"/>
          </a:xfrm>
          <a:prstGeom prst="smileyFac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scene3d>
            <a:camera prst="perspectiveRight"/>
            <a:lightRig rig="threePt" dir="t"/>
          </a:scene3d>
        </p:spPr>
      </p:pic>
      <p:pic>
        <p:nvPicPr>
          <p:cNvPr id="4101" name="Picture 5" descr="E:\бутер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250524">
            <a:off x="879893" y="4182623"/>
            <a:ext cx="3422176" cy="2391292"/>
          </a:xfrm>
          <a:prstGeom prst="hexagon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Пользователь\Рабочий стол\мас. мероприятия\Фото\для Галины Федор\PA250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5345412" cy="45720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572132" y="2285992"/>
            <a:ext cx="338810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Подарки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осени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стрюл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404" y="1246906"/>
            <a:ext cx="2478284" cy="2214554"/>
          </a:xfrm>
          <a:prstGeom prst="rect">
            <a:avLst/>
          </a:prstGeom>
        </p:spPr>
      </p:pic>
      <p:pic>
        <p:nvPicPr>
          <p:cNvPr id="5" name="Рисунок 4" descr="кастрюл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322009"/>
            <a:ext cx="2928926" cy="2617240"/>
          </a:xfrm>
          <a:prstGeom prst="rect">
            <a:avLst/>
          </a:prstGeom>
        </p:spPr>
      </p:pic>
      <p:pic>
        <p:nvPicPr>
          <p:cNvPr id="6" name="Рисунок 5" descr="кастрюл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929066"/>
            <a:ext cx="2857520" cy="2553433"/>
          </a:xfrm>
          <a:prstGeom prst="rect">
            <a:avLst/>
          </a:prstGeom>
        </p:spPr>
      </p:pic>
      <p:pic>
        <p:nvPicPr>
          <p:cNvPr id="7" name="Рисунок 6" descr="кастрюл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4214818"/>
            <a:ext cx="2735162" cy="24440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2976" y="1571612"/>
            <a:ext cx="2214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	К</a:t>
            </a:r>
          </a:p>
          <a:p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	    А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0694" y="1643050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    О        К</a:t>
            </a: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       Т   П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0512" y="4793394"/>
            <a:ext cx="228601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         У</a:t>
            </a:r>
          </a:p>
          <a:p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5008" y="5143512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     О  О     К   М       О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0694" y="1643050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КОМПОТ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5918" y="5214950"/>
            <a:ext cx="228601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СУП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71538" y="2000240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КАША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8" y="5572140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молоко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85918" y="0"/>
            <a:ext cx="53883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Прочитай, что варится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в каждой кастрюле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1" grpId="0"/>
      <p:bldP spid="11" grpId="1"/>
      <p:bldP spid="12" grpId="0"/>
      <p:bldP spid="12" grpId="1"/>
      <p:bldP spid="13" grpId="1"/>
      <p:bldP spid="14" grpId="0"/>
      <p:bldP spid="16" grpId="0"/>
      <p:bldP spid="1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142976" y="214290"/>
            <a:ext cx="685804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Inflate">
              <a:avLst>
                <a:gd name="adj" fmla="val 20000"/>
              </a:avLst>
            </a:prstTxWarp>
            <a:spAutoFit/>
          </a:bodyPr>
          <a:lstStyle/>
          <a:p>
            <a:pPr algn="ctr"/>
            <a:r>
              <a:rPr lang="ru-RU" sz="35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«Начинай с буквы С».</a:t>
            </a:r>
            <a:endParaRPr lang="ru-RU" sz="35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357298"/>
          <a:ext cx="6095997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643702" y="1857364"/>
            <a:ext cx="221454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Фрукт синего цвета</a:t>
            </a:r>
            <a:endParaRPr lang="ru-RU" sz="40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1357298"/>
          <a:ext cx="677333" cy="33432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/>
              </a:tblGrid>
              <a:tr h="782956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40" descr="26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4643446"/>
            <a:ext cx="857250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142976" y="214290"/>
            <a:ext cx="685804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Inflate">
              <a:avLst>
                <a:gd name="adj" fmla="val 20000"/>
              </a:avLst>
            </a:prstTxWarp>
            <a:spAutoFit/>
          </a:bodyPr>
          <a:lstStyle/>
          <a:p>
            <a:pPr algn="ctr"/>
            <a:r>
              <a:rPr lang="ru-RU" sz="35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«Начинай с буквы С».</a:t>
            </a:r>
            <a:endParaRPr lang="ru-RU" sz="35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357298"/>
          <a:ext cx="6095997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572264" y="2071678"/>
            <a:ext cx="221454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Засохший хлеб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1357298"/>
          <a:ext cx="677333" cy="327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/>
              </a:tblGrid>
              <a:tr h="654368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654368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654368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654368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654368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00100" y="1357298"/>
          <a:ext cx="785818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5818"/>
              </a:tblGrid>
              <a:tr h="56864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40" descr="26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4143380"/>
            <a:ext cx="857250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142976" y="214290"/>
            <a:ext cx="685804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Inflate">
              <a:avLst>
                <a:gd name="adj" fmla="val 20000"/>
              </a:avLst>
            </a:prstTxWarp>
            <a:spAutoFit/>
          </a:bodyPr>
          <a:lstStyle/>
          <a:p>
            <a:pPr algn="ctr"/>
            <a:r>
              <a:rPr lang="ru-RU" sz="35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«Начинай с буквы С».</a:t>
            </a:r>
            <a:endParaRPr lang="ru-RU" sz="35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1428736"/>
          <a:ext cx="6095997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 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572264" y="2071678"/>
            <a:ext cx="221454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Рыба, которая любит ходить под шубой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1428736"/>
          <a:ext cx="677333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1538" y="1428736"/>
          <a:ext cx="785818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58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857356" y="1428736"/>
          <a:ext cx="677333" cy="39119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/>
              </a:tblGrid>
              <a:tr h="651986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651986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651986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651986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651986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651986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40" descr="26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4357694"/>
            <a:ext cx="857250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142976" y="214290"/>
            <a:ext cx="685804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Inflate">
              <a:avLst>
                <a:gd name="adj" fmla="val 20000"/>
              </a:avLst>
            </a:prstTxWarp>
            <a:spAutoFit/>
          </a:bodyPr>
          <a:lstStyle/>
          <a:p>
            <a:pPr algn="ctr"/>
            <a:r>
              <a:rPr lang="ru-RU" sz="35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«Начинай с буквы С».</a:t>
            </a:r>
            <a:endParaRPr lang="ru-RU" sz="35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357298"/>
          <a:ext cx="6095997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 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500826" y="2357430"/>
            <a:ext cx="235745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Кисло-молочный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продукт</a:t>
            </a:r>
            <a:endParaRPr lang="ru-RU" sz="32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1357298"/>
          <a:ext cx="677333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00100" y="1357298"/>
          <a:ext cx="785818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58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14480" y="1357298"/>
          <a:ext cx="677333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357422" y="1357298"/>
          <a:ext cx="714380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43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40" descr="26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4286256"/>
            <a:ext cx="857250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142976" y="214290"/>
            <a:ext cx="685804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Inflate">
              <a:avLst>
                <a:gd name="adj" fmla="val 20000"/>
              </a:avLst>
            </a:prstTxWarp>
            <a:spAutoFit/>
          </a:bodyPr>
          <a:lstStyle/>
          <a:p>
            <a:pPr algn="ctr"/>
            <a:r>
              <a:rPr lang="ru-RU" sz="35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«Начинай с буквы С».</a:t>
            </a:r>
            <a:endParaRPr lang="ru-RU" sz="35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1357298"/>
          <a:ext cx="6095997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 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572264" y="2071678"/>
            <a:ext cx="2357454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Творожник, называемый по-другому.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357298"/>
          <a:ext cx="677333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28662" y="1357298"/>
          <a:ext cx="785818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58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14480" y="1357298"/>
          <a:ext cx="677333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357422" y="1357298"/>
          <a:ext cx="714380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43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071802" y="1357298"/>
          <a:ext cx="677333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40" descr="26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3786190"/>
            <a:ext cx="857250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142976" y="214290"/>
            <a:ext cx="685804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Inflate">
              <a:avLst>
                <a:gd name="adj" fmla="val 20000"/>
              </a:avLst>
            </a:prstTxWarp>
            <a:spAutoFit/>
          </a:bodyPr>
          <a:lstStyle/>
          <a:p>
            <a:pPr algn="ctr"/>
            <a:r>
              <a:rPr lang="ru-RU" sz="35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«Начинай с буквы С».</a:t>
            </a:r>
            <a:endParaRPr lang="ru-RU" sz="35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357298"/>
          <a:ext cx="6095997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 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572264" y="2071678"/>
            <a:ext cx="2357454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Родствен-ница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колбасы.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1357298"/>
          <a:ext cx="677333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00100" y="1357298"/>
          <a:ext cx="785818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58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14480" y="1357298"/>
          <a:ext cx="677333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357422" y="1357298"/>
          <a:ext cx="714380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43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071802" y="1357298"/>
          <a:ext cx="677333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714744" y="1357298"/>
          <a:ext cx="748771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87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40" descr="26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4143380"/>
            <a:ext cx="857250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228</TotalTime>
  <Words>607</Words>
  <Application>Microsoft Office PowerPoint</Application>
  <PresentationFormat>Экран (4:3)</PresentationFormat>
  <Paragraphs>419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brun</dc:creator>
  <cp:lastModifiedBy>Галина</cp:lastModifiedBy>
  <cp:revision>72</cp:revision>
  <dcterms:created xsi:type="dcterms:W3CDTF">2012-04-16T17:31:58Z</dcterms:created>
  <dcterms:modified xsi:type="dcterms:W3CDTF">2013-02-22T07:18:14Z</dcterms:modified>
</cp:coreProperties>
</file>