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960786-EA98-4553-A9FC-112FAADFDBB8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1161ED-ED71-45A9-9128-6BA0E884C9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ocs.google.com/viewer?url=http%3A%2F%2Fnsportal.ru%2Fsites%2Fdefault%2Ffiles%2F2012%2F8%2Fprava.pptx&amp;docid=ba40f602633e60f2f197a4b003f6603b&amp;a=bi&amp;pagenumber=1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4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ocs.google.com/viewer?url=http%3A%2F%2Fnsportal.ru%2Fsites%2Fdefault%2Ffiles%2F2012%2F8%2Fprava.pptx&amp;docid=ba40f602633e60f2f197a4b003f6603b&amp;a=bi&amp;pagenumber=19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s.google.com/viewer?url=http%3A%2F%2Fnsportal.ru%2Fsites%2Fdefault%2Ffiles%2F2012%2F8%2Fprava.pptx&amp;docid=ba40f602633e60f2f197a4b003f6603b&amp;a=bi&amp;pagenumber=2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ocs.google.com/viewer?url=http%3A%2F%2Fnsportal.ru%2Fsites%2Fdefault%2Ffiles%2F2012%2F8%2Fprava.pptx&amp;docid=ba40f602633e60f2f197a4b003f6603b&amp;a=bi&amp;pagenumber=7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4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ocs.google.com/viewer?url=http%3A%2F%2Fnsportal.ru%2Fsites%2Fdefault%2Ffiles%2F2012%2F8%2Fprava.pptx&amp;docid=ba40f602633e60f2f197a4b003f6603b&amp;a=bi&amp;pagenumber=11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3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ocs.google.com/viewer?url=http%3A%2F%2Fnsportal.ru%2Fsites%2Fdefault%2Ffiles%2F2012%2F8%2Fprava.pptx&amp;docid=ba40f602633e60f2f197a4b003f6603b&amp;a=bi&amp;pagenumber=12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2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ocs.google.com/viewer?url=http%3A%2F%2Fnsportal.ru%2Fsites%2Fdefault%2Ffiles%2F2012%2F8%2Fprava.pptx&amp;docid=ba40f602633e60f2f197a4b003f6603b&amp;a=bi&amp;pagenumber=13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ocs.google.com/viewer?url=http%3A%2F%2Fnsportal.ru%2Fsites%2Fdefault%2Ffiles%2F2012%2F8%2Fprava.pptx&amp;docid=ba40f602633e60f2f197a4b003f6603b&amp;a=bi&amp;pagenumber=14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2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ocs.google.com/viewer?url=http%3A%2F%2Fnsportal.ru%2Fsites%2Fdefault%2Ffiles%2F2012%2F8%2Fprava.pptx&amp;docid=ba40f602633e60f2f197a4b003f6603b&amp;a=bi&amp;pagenumber=15&amp;w=5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3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715080" cy="792088"/>
          </a:xfr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4000" dirty="0" smtClean="0"/>
              <a:t>Блиц – опрос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219256" cy="3960440"/>
          </a:xfrm>
        </p:spPr>
        <p:txBody>
          <a:bodyPr>
            <a:normAutofit fontScale="92500" lnSpcReduction="10000"/>
          </a:bodyPr>
          <a:lstStyle/>
          <a:p>
            <a:pPr marL="521208" indent="-457200">
              <a:buAutoNum type="arabicPeriod"/>
            </a:pPr>
            <a:r>
              <a:rPr lang="ru-RU" sz="3000" dirty="0" smtClean="0">
                <a:solidFill>
                  <a:schemeClr val="tx1"/>
                </a:solidFill>
              </a:rPr>
              <a:t>Что такое конституция?</a:t>
            </a:r>
          </a:p>
          <a:p>
            <a:pPr marL="521208" indent="-457200">
              <a:buAutoNum type="arabicPeriod"/>
            </a:pPr>
            <a:r>
              <a:rPr lang="ru-RU" sz="3000" dirty="0" smtClean="0">
                <a:solidFill>
                  <a:schemeClr val="tx1"/>
                </a:solidFill>
              </a:rPr>
              <a:t>Где записаны права и обязанности граждан России?</a:t>
            </a:r>
          </a:p>
          <a:p>
            <a:pPr marL="521208" indent="-457200">
              <a:buAutoNum type="arabicPeriod"/>
            </a:pPr>
            <a:r>
              <a:rPr lang="ru-RU" sz="3000" dirty="0" smtClean="0">
                <a:solidFill>
                  <a:schemeClr val="tx1"/>
                </a:solidFill>
              </a:rPr>
              <a:t>Когда была принята новая Конституция?</a:t>
            </a:r>
          </a:p>
          <a:p>
            <a:pPr marL="521208" indent="-457200">
              <a:buAutoNum type="arabicPeriod"/>
            </a:pPr>
            <a:r>
              <a:rPr lang="ru-RU" sz="3000" dirty="0" smtClean="0">
                <a:solidFill>
                  <a:schemeClr val="tx1"/>
                </a:solidFill>
              </a:rPr>
              <a:t>Какие государственные символы России вы знаете?</a:t>
            </a:r>
            <a:r>
              <a:rPr lang="ru-RU" dirty="0" smtClean="0">
                <a:solidFill>
                  <a:schemeClr val="bg2"/>
                </a:solidFill>
              </a:rPr>
              <a:t>?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05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</TotalTime>
  <Words>28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Блиц – опрос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2013-09-20T16:38:56Z</dcterms:created>
  <dcterms:modified xsi:type="dcterms:W3CDTF">2013-09-20T17:38:42Z</dcterms:modified>
</cp:coreProperties>
</file>