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7B35-D709-488C-8861-133AB877F410}" type="datetimeFigureOut">
              <a:rPr lang="ru-RU" smtClean="0"/>
              <a:pPr/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C490-62A4-4D8C-A2CD-ABE1B46F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123\Local%20Settings\Temporary%20Internet%20Files\Content.IE5\189GOG1A\MS900044755%5b1%5d.mid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123\Local%20Settings\Temporary%20Internet%20Files\Content.IE5\189GOG1A\MS900044755%5b1%5d.mid" TargetMode="Externa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18.pn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357321"/>
          </a:xfrm>
          <a:solidFill>
            <a:schemeClr val="accent5"/>
          </a:solidFill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Бродит в роще листопад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123\Мои документы\Мои рисунки\осень\iCA71W8M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786864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Ноябрь – ворота зимы.</a:t>
            </a:r>
          </a:p>
          <a:p>
            <a:r>
              <a:rPr lang="ru-RU" dirty="0" smtClean="0"/>
              <a:t>В ноябре мужик с телегой прощается, в сани забирается.</a:t>
            </a:r>
          </a:p>
          <a:p>
            <a:r>
              <a:rPr lang="ru-RU" dirty="0" smtClean="0"/>
              <a:t>Бабье лето ненастно – осень сухая.</a:t>
            </a:r>
          </a:p>
          <a:p>
            <a:r>
              <a:rPr lang="ru-RU" dirty="0" smtClean="0"/>
              <a:t>Комары в ноябре – быть лёгкой зиме.</a:t>
            </a:r>
          </a:p>
          <a:p>
            <a:r>
              <a:rPr lang="ru-RU" dirty="0" smtClean="0"/>
              <a:t>Осень идёт и дожди за собой ведёт.</a:t>
            </a:r>
          </a:p>
          <a:p>
            <a:r>
              <a:rPr lang="ru-RU" dirty="0" smtClean="0"/>
              <a:t>Осенью и у кошки пир.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Documents and Settings\123\Мои документы\Мои рисунки\осень\iCAWDMYY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2928958" cy="3071834"/>
          </a:xfrm>
          <a:prstGeom prst="rect">
            <a:avLst/>
          </a:prstGeom>
          <a:noFill/>
        </p:spPr>
      </p:pic>
      <p:pic>
        <p:nvPicPr>
          <p:cNvPr id="9219" name="Picture 3" descr="C:\Documents and Settings\123\Мои документы\Мои рисунки\осень\iCA0V7I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14290"/>
            <a:ext cx="2571768" cy="2857520"/>
          </a:xfrm>
          <a:prstGeom prst="rect">
            <a:avLst/>
          </a:prstGeom>
          <a:noFill/>
        </p:spPr>
      </p:pic>
      <p:pic>
        <p:nvPicPr>
          <p:cNvPr id="9220" name="Picture 4" descr="C:\Documents and Settings\123\Мои документы\Мои рисунки\осень\iCA456OA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57166"/>
            <a:ext cx="2786082" cy="2571768"/>
          </a:xfrm>
          <a:prstGeom prst="rect">
            <a:avLst/>
          </a:prstGeom>
          <a:noFill/>
        </p:spPr>
      </p:pic>
      <p:pic>
        <p:nvPicPr>
          <p:cNvPr id="9221" name="Picture 5" descr="C:\Documents and Settings\123\Мои документы\Мои рисунки\осень\iCAO4NO0Z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643314"/>
            <a:ext cx="2286016" cy="3000396"/>
          </a:xfrm>
          <a:prstGeom prst="rect">
            <a:avLst/>
          </a:prstGeom>
          <a:noFill/>
        </p:spPr>
      </p:pic>
      <p:pic>
        <p:nvPicPr>
          <p:cNvPr id="9222" name="Picture 6" descr="C:\Documents and Settings\123\Мои документы\Мои рисунки\осень\iCAUMZR3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3929066"/>
            <a:ext cx="2714644" cy="2786082"/>
          </a:xfrm>
          <a:prstGeom prst="rect">
            <a:avLst/>
          </a:prstGeom>
          <a:noFill/>
        </p:spPr>
      </p:pic>
      <p:pic>
        <p:nvPicPr>
          <p:cNvPr id="9224" name="Picture 8" descr="C:\Documents and Settings\123\Мои документы\Мои рисунки\осень\iCA4719G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3929066"/>
            <a:ext cx="2786050" cy="2714644"/>
          </a:xfrm>
          <a:prstGeom prst="rect">
            <a:avLst/>
          </a:prstGeom>
          <a:noFill/>
        </p:spPr>
      </p:pic>
      <p:pic>
        <p:nvPicPr>
          <p:cNvPr id="9225" name="Picture 9" descr="C:\Documents and Settings\123\Мои документы\Мои рисунки\осень\iCA8S4E5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480" y="1428736"/>
            <a:ext cx="607223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Documents and Settings\123\Мои документы\Мои рисунки\осень\iCA5SZX0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142852"/>
            <a:ext cx="3714776" cy="5072098"/>
          </a:xfrm>
          <a:prstGeom prst="rect">
            <a:avLst/>
          </a:prstGeom>
          <a:noFill/>
        </p:spPr>
      </p:pic>
      <p:pic>
        <p:nvPicPr>
          <p:cNvPr id="10243" name="Picture 3" descr="C:\Documents and Settings\123\Мои документы\Мои рисунки\осень\iCA5KZII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500174"/>
            <a:ext cx="3786214" cy="5219730"/>
          </a:xfrm>
          <a:prstGeom prst="rect">
            <a:avLst/>
          </a:prstGeom>
          <a:noFill/>
        </p:spPr>
      </p:pic>
      <p:pic>
        <p:nvPicPr>
          <p:cNvPr id="6" name="MS900044755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000232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38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Documents and Settings\123\Мои документы\Мои рисунки\осень\iCA8UC7VM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2714644" cy="3143272"/>
          </a:xfrm>
          <a:prstGeom prst="rect">
            <a:avLst/>
          </a:prstGeom>
          <a:noFill/>
        </p:spPr>
      </p:pic>
      <p:pic>
        <p:nvPicPr>
          <p:cNvPr id="11267" name="Picture 3" descr="C:\Documents and Settings\123\Мои документы\Мои рисунки\осень\iCAC5TNX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42852"/>
            <a:ext cx="2571768" cy="3286148"/>
          </a:xfrm>
          <a:prstGeom prst="rect">
            <a:avLst/>
          </a:prstGeom>
          <a:noFill/>
        </p:spPr>
      </p:pic>
      <p:pic>
        <p:nvPicPr>
          <p:cNvPr id="11268" name="Picture 4" descr="C:\Documents and Settings\123\Мои документы\Мои рисунки\осень\iCAGEWK2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0"/>
            <a:ext cx="3143272" cy="3429000"/>
          </a:xfrm>
          <a:prstGeom prst="rect">
            <a:avLst/>
          </a:prstGeom>
          <a:noFill/>
        </p:spPr>
      </p:pic>
      <p:pic>
        <p:nvPicPr>
          <p:cNvPr id="11269" name="Picture 5" descr="C:\Documents and Settings\123\Мои документы\Мои рисунки\осень\iCAPXWFI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3714752"/>
            <a:ext cx="2643206" cy="2862275"/>
          </a:xfrm>
          <a:prstGeom prst="rect">
            <a:avLst/>
          </a:prstGeom>
          <a:noFill/>
        </p:spPr>
      </p:pic>
      <p:pic>
        <p:nvPicPr>
          <p:cNvPr id="11270" name="Picture 6" descr="C:\Documents and Settings\123\Мои документы\Мои рисунки\осень\iCAG7CDZ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3571876"/>
            <a:ext cx="1857388" cy="2357454"/>
          </a:xfrm>
          <a:prstGeom prst="rect">
            <a:avLst/>
          </a:prstGeom>
          <a:noFill/>
        </p:spPr>
      </p:pic>
      <p:pic>
        <p:nvPicPr>
          <p:cNvPr id="11271" name="Picture 7" descr="C:\Documents and Settings\123\Мои документы\Мои рисунки\осень\iCAWR08YW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28926" y="3857628"/>
            <a:ext cx="2357454" cy="2857510"/>
          </a:xfrm>
          <a:prstGeom prst="rect">
            <a:avLst/>
          </a:prstGeom>
          <a:noFill/>
        </p:spPr>
      </p:pic>
      <p:pic>
        <p:nvPicPr>
          <p:cNvPr id="11272" name="Picture 8" descr="C:\Documents and Settings\123\Мои документы\Мои рисунки\осень\iCAXYB26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8" y="3571876"/>
            <a:ext cx="2500330" cy="3071834"/>
          </a:xfrm>
          <a:prstGeom prst="rect">
            <a:avLst/>
          </a:prstGeom>
          <a:noFill/>
        </p:spPr>
      </p:pic>
      <p:pic>
        <p:nvPicPr>
          <p:cNvPr id="11" name="MS900044755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564357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5938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123\Мои документы\Мои рисунки\осень\iCA3XWL5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4572032" cy="4091803"/>
          </a:xfrm>
          <a:prstGeom prst="rect">
            <a:avLst/>
          </a:prstGeom>
          <a:noFill/>
        </p:spPr>
      </p:pic>
      <p:pic>
        <p:nvPicPr>
          <p:cNvPr id="12291" name="Picture 3" descr="C:\Documents and Settings\123\Мои документы\Мои рисунки\осень\iCAHPZGV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143116"/>
            <a:ext cx="4714908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Documents and Settings\123\Мои документы\Мои рисунки\осень\iCATBUR4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428892" cy="2857520"/>
          </a:xfrm>
          <a:prstGeom prst="rect">
            <a:avLst/>
          </a:prstGeom>
          <a:noFill/>
        </p:spPr>
      </p:pic>
      <p:pic>
        <p:nvPicPr>
          <p:cNvPr id="13315" name="Picture 3" descr="C:\Documents and Settings\123\Мои документы\Мои рисунки\осень\iCAWA2D7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214422"/>
            <a:ext cx="2500330" cy="2857520"/>
          </a:xfrm>
          <a:prstGeom prst="rect">
            <a:avLst/>
          </a:prstGeom>
          <a:noFill/>
        </p:spPr>
      </p:pic>
      <p:pic>
        <p:nvPicPr>
          <p:cNvPr id="13316" name="Picture 4" descr="C:\Documents and Settings\123\Мои документы\Мои рисунки\осень\iCAUNNAO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357430"/>
            <a:ext cx="2571768" cy="3071834"/>
          </a:xfrm>
          <a:prstGeom prst="rect">
            <a:avLst/>
          </a:prstGeom>
          <a:noFill/>
        </p:spPr>
      </p:pic>
      <p:pic>
        <p:nvPicPr>
          <p:cNvPr id="13317" name="Picture 5" descr="C:\Documents and Settings\123\Мои документы\Мои рисунки\осень\iCAVTQYX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786190"/>
            <a:ext cx="392909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123\Мои документы\Мои рисунки\осень\iCAJWHYP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3357586" cy="43426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Хлеб – всему голова.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4339" name="Picture 3" descr="C:\Documents and Settings\123\Мои документы\Мои рисунки\осень\iCA34J9O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785926"/>
            <a:ext cx="3571900" cy="4605361"/>
          </a:xfrm>
          <a:prstGeom prst="rect">
            <a:avLst/>
          </a:prstGeom>
          <a:noFill/>
        </p:spPr>
      </p:pic>
      <p:pic>
        <p:nvPicPr>
          <p:cNvPr id="14340" name="Picture 4" descr="C:\Documents and Settings\123\Мои документы\Мои рисунки\осень\iCAJXYI0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786034"/>
            <a:ext cx="2714644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Спасибо всем! Молодцы!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5362" name="Picture 2" descr="C:\Documents and Settings\123\Мои документы\Мои рисунки\осень\iCA8MAES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00200"/>
            <a:ext cx="6858048" cy="4829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Соберём из листьев веер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123\Мои документы\Мои рисунки\осень\iCA9CSFI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68042" y="1600200"/>
            <a:ext cx="600791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 послушно ветру вслед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Documents and Settings\123\Мои документы\Мои рисунки\осень\iCAJ4323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60"/>
            <a:ext cx="6715172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Журавли на юг летят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Documents and Settings\123\Мои документы\Мои рисунки\осень\iCAUZKO6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85926"/>
            <a:ext cx="5286412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123\Мои документы\Мои рисунки\осень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3273" y="1600200"/>
            <a:ext cx="565745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сентябрь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Documents and Settings\123\Мои документы\Мои рисунки\осень\iCA5O3TP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5857916" cy="5072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октябрь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Documents and Settings\123\Мои документы\Мои рисунки\осень\iCAOE1HG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3273" y="1600200"/>
            <a:ext cx="565745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ноябрь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194" name="Picture 2" descr="C:\Documents and Settings\123\Мои документы\Мои рисунки\осень\iCAKTDQS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5357849" cy="4429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Холоден сентябрь, да сыт.</a:t>
            </a:r>
          </a:p>
          <a:p>
            <a:r>
              <a:rPr lang="ru-RU" dirty="0" smtClean="0"/>
              <a:t>В сентябре и лист на дереве не держится.</a:t>
            </a:r>
          </a:p>
          <a:p>
            <a:r>
              <a:rPr lang="ru-RU" dirty="0" smtClean="0"/>
              <a:t>Сентябрь пахнет яблоками, а октябрь – капустой.</a:t>
            </a:r>
          </a:p>
          <a:p>
            <a:r>
              <a:rPr lang="ru-RU" dirty="0" smtClean="0"/>
              <a:t>Октябрь – ложка воды, ведро грязи.</a:t>
            </a:r>
          </a:p>
          <a:p>
            <a:r>
              <a:rPr lang="ru-RU" dirty="0" smtClean="0"/>
              <a:t>В октябрьское ненастье семь погод на дворе: сеет, веет, кружит, шумит, ревёт, сверху льёт и снизу метёт.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131</Words>
  <Application>Microsoft Office PowerPoint</Application>
  <PresentationFormat>Экран (4:3)</PresentationFormat>
  <Paragraphs>23</Paragraphs>
  <Slides>17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Бродит в роще листопад</vt:lpstr>
      <vt:lpstr>Соберём из листьев веер</vt:lpstr>
      <vt:lpstr>И послушно ветру вслед</vt:lpstr>
      <vt:lpstr>Журавли на юг летят</vt:lpstr>
      <vt:lpstr>Слайд 5</vt:lpstr>
      <vt:lpstr>сентябрь</vt:lpstr>
      <vt:lpstr>октябрь</vt:lpstr>
      <vt:lpstr>ноябрь</vt:lpstr>
      <vt:lpstr>поговорки</vt:lpstr>
      <vt:lpstr>Слайд 10</vt:lpstr>
      <vt:lpstr>Слайд 11</vt:lpstr>
      <vt:lpstr>Слайд 12</vt:lpstr>
      <vt:lpstr>Слайд 13</vt:lpstr>
      <vt:lpstr>Слайд 14</vt:lpstr>
      <vt:lpstr>Слайд 15</vt:lpstr>
      <vt:lpstr>Хлеб – всему голова.</vt:lpstr>
      <vt:lpstr>Спасибо всем! Молодцы!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Бродит в роще листопад</dc:title>
  <dc:creator>123</dc:creator>
  <cp:lastModifiedBy>Ученик</cp:lastModifiedBy>
  <cp:revision>15</cp:revision>
  <dcterms:created xsi:type="dcterms:W3CDTF">2011-10-16T07:17:19Z</dcterms:created>
  <dcterms:modified xsi:type="dcterms:W3CDTF">2000-01-01T03:34:40Z</dcterms:modified>
</cp:coreProperties>
</file>