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4" r:id="rId8"/>
    <p:sldId id="270" r:id="rId9"/>
    <p:sldId id="271" r:id="rId10"/>
    <p:sldId id="274" r:id="rId11"/>
    <p:sldId id="275" r:id="rId12"/>
    <p:sldId id="287" r:id="rId13"/>
    <p:sldId id="288" r:id="rId14"/>
    <p:sldId id="278" r:id="rId15"/>
    <p:sldId id="279" r:id="rId16"/>
    <p:sldId id="283" r:id="rId17"/>
    <p:sldId id="285" r:id="rId18"/>
    <p:sldId id="289" r:id="rId19"/>
    <p:sldId id="298" r:id="rId20"/>
    <p:sldId id="312" r:id="rId21"/>
    <p:sldId id="286" r:id="rId22"/>
    <p:sldId id="323" r:id="rId23"/>
    <p:sldId id="326" r:id="rId24"/>
    <p:sldId id="331" r:id="rId25"/>
    <p:sldId id="32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298B602-328B-401D-9A84-56E50DF791E4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4F2109-011B-4C00-BA95-D9ED8F1264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1794934"/>
            <a:ext cx="5797127" cy="2714185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chemeClr val="bg1"/>
                </a:solidFill>
              </a:rPr>
              <a:t>Мы – первоклашки !</a:t>
            </a:r>
            <a:endParaRPr lang="ru-RU" sz="6600" b="1" i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0192" y="4888978"/>
            <a:ext cx="1044116" cy="8541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5169" y="4888979"/>
            <a:ext cx="1088678" cy="7826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8224" y="1628800"/>
            <a:ext cx="1002178" cy="9967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5974" y="1547853"/>
            <a:ext cx="858391" cy="99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7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К вам, гимназисты,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Сегодня обращаюсь: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Вы, жадные до знаний, смелей вперед!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Для вас огонь великий открываю.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Огонь, чей свет не гаснет над Землей.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Пусть каждый, кто к нему сейчас протянет руки,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Кто удостоен званья «гимназист»,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Пусть будет обречен на творческие муки,</a:t>
            </a:r>
          </a:p>
          <a:p>
            <a:pPr marL="0" indent="0">
              <a:buNone/>
            </a:pPr>
            <a:r>
              <a:rPr lang="ru-RU" sz="2600" b="1" i="1" dirty="0">
                <a:solidFill>
                  <a:srgbClr val="0070C0"/>
                </a:solidFill>
              </a:rPr>
              <a:t>Пускай в душе несет немеркнущий тот свет.</a:t>
            </a:r>
          </a:p>
          <a:p>
            <a:pPr marL="0" indent="0">
              <a:buNone/>
            </a:pP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Посвящение в гимназисты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Эмблема гимназии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794359" y="3338990"/>
            <a:ext cx="1080119" cy="111612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027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268760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5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Что такое </a:t>
            </a:r>
            <a:r>
              <a:rPr lang="ru-RU" b="1" i="1" dirty="0" err="1" smtClean="0">
                <a:solidFill>
                  <a:srgbClr val="0070C0"/>
                </a:solidFill>
              </a:rPr>
              <a:t>Hовый</a:t>
            </a: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>
                <a:solidFill>
                  <a:srgbClr val="0070C0"/>
                </a:solidFill>
              </a:rPr>
              <a:t>год?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Это - дружный хоровод,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Это - дудочки и скрипки,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Шутки</a:t>
            </a:r>
            <a:r>
              <a:rPr lang="ru-RU" b="1" i="1" dirty="0" smtClean="0">
                <a:solidFill>
                  <a:srgbClr val="0070C0"/>
                </a:solidFill>
              </a:rPr>
              <a:t>, песни </a:t>
            </a:r>
            <a:r>
              <a:rPr lang="ru-RU" b="1" i="1" dirty="0">
                <a:solidFill>
                  <a:srgbClr val="0070C0"/>
                </a:solidFill>
              </a:rPr>
              <a:t>и улыбки -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Вот</a:t>
            </a:r>
            <a:r>
              <a:rPr lang="ru-RU" b="1" i="1" dirty="0">
                <a:solidFill>
                  <a:srgbClr val="0070C0"/>
                </a:solidFill>
              </a:rPr>
              <a:t>, что значит </a:t>
            </a:r>
            <a:r>
              <a:rPr lang="ru-RU" b="1" i="1" dirty="0" err="1" smtClean="0">
                <a:solidFill>
                  <a:srgbClr val="0070C0"/>
                </a:solidFill>
              </a:rPr>
              <a:t>Hовый</a:t>
            </a: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>
                <a:solidFill>
                  <a:srgbClr val="0070C0"/>
                </a:solidFill>
              </a:rPr>
              <a:t>год!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Что такое </a:t>
            </a:r>
            <a:r>
              <a:rPr lang="ru-RU" b="1" i="1" dirty="0" err="1" smtClean="0">
                <a:solidFill>
                  <a:srgbClr val="0070C0"/>
                </a:solidFill>
              </a:rPr>
              <a:t>Hовый</a:t>
            </a: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>
                <a:solidFill>
                  <a:srgbClr val="0070C0"/>
                </a:solidFill>
              </a:rPr>
              <a:t>год?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 err="1" smtClean="0">
                <a:solidFill>
                  <a:srgbClr val="0070C0"/>
                </a:solidFill>
              </a:rPr>
              <a:t>Hовый</a:t>
            </a: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>
                <a:solidFill>
                  <a:srgbClr val="0070C0"/>
                </a:solidFill>
              </a:rPr>
              <a:t>год - мороз и лед!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И в танцующих снежинках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 err="1">
                <a:solidFill>
                  <a:srgbClr val="0070C0"/>
                </a:solidFill>
              </a:rPr>
              <a:t>Hезаметные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 пружинки </a:t>
            </a:r>
            <a:r>
              <a:rPr lang="ru-RU" b="1" i="1" dirty="0">
                <a:solidFill>
                  <a:srgbClr val="0070C0"/>
                </a:solidFill>
              </a:rPr>
              <a:t>- 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Вот</a:t>
            </a:r>
            <a:r>
              <a:rPr lang="ru-RU" b="1" i="1" dirty="0">
                <a:solidFill>
                  <a:srgbClr val="0070C0"/>
                </a:solidFill>
              </a:rPr>
              <a:t>, что значит </a:t>
            </a:r>
            <a:r>
              <a:rPr lang="ru-RU" b="1" i="1" dirty="0" err="1" smtClean="0">
                <a:solidFill>
                  <a:srgbClr val="0070C0"/>
                </a:solidFill>
              </a:rPr>
              <a:t>Hовый</a:t>
            </a: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>
                <a:solidFill>
                  <a:srgbClr val="0070C0"/>
                </a:solidFill>
              </a:rPr>
              <a:t>год!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Новый год!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2996952"/>
            <a:ext cx="13940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37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3888" y="1700808"/>
            <a:ext cx="2171733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57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132856"/>
            <a:ext cx="6196405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В </a:t>
            </a:r>
            <a:r>
              <a:rPr lang="ru-RU" b="1" i="1" dirty="0">
                <a:solidFill>
                  <a:srgbClr val="0070C0"/>
                </a:solidFill>
              </a:rPr>
              <a:t>классе у нас полно талантов: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Рукодельниц и спортсменов,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Голосистых певцов и душевных чтецов.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А вы, уважаемые родители,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В соревновании участвовать не хотите ли?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Затеи наши не кончаются,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«Веселые старты» начинаются.</a:t>
            </a:r>
          </a:p>
          <a:p>
            <a:pPr marL="0" indent="0">
              <a:buNone/>
            </a:pP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Веселые старты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5744" y="5589240"/>
            <a:ext cx="1170711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7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816" y="1340768"/>
            <a:ext cx="3272399" cy="21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628800"/>
            <a:ext cx="2947499" cy="195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7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smtClean="0">
                <a:solidFill>
                  <a:srgbClr val="0070C0"/>
                </a:solidFill>
              </a:rPr>
              <a:t>Праздник в арт-студии масляной живописи «</a:t>
            </a:r>
            <a:r>
              <a:rPr lang="ru-RU" sz="2800" b="1" i="1" dirty="0" err="1">
                <a:solidFill>
                  <a:srgbClr val="0070C0"/>
                </a:solidFill>
              </a:rPr>
              <a:t>Вӧр-ва</a:t>
            </a:r>
            <a:r>
              <a:rPr lang="ru-RU" sz="2800" b="1" i="1" dirty="0" smtClean="0">
                <a:solidFill>
                  <a:srgbClr val="0070C0"/>
                </a:solidFill>
              </a:rPr>
              <a:t>»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Мы – художники…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0166" y="5229200"/>
            <a:ext cx="1074282" cy="8640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5229200"/>
            <a:ext cx="170080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27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1484784"/>
            <a:ext cx="2519772" cy="167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4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4336" y="1556792"/>
            <a:ext cx="3059832" cy="203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5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   В течении 1 класса мы сдружились, многому научились, посещали много интересных и увлекательных мероприятий.</a:t>
            </a:r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Наш 1 учебный год: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320" y="5096798"/>
            <a:ext cx="1224136" cy="1500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5589240"/>
            <a:ext cx="1341799" cy="90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0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800" y="1556792"/>
            <a:ext cx="3275856" cy="218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4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Поздравляем вас с весельем и теплом! 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Будем печь блины на масленицу, а потом 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Хороводы водить дружные вкруг костра, </a:t>
            </a:r>
          </a:p>
          <a:p>
            <a:pPr marL="0" indent="0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Песни петь и жизни </a:t>
            </a:r>
            <a:r>
              <a:rPr lang="ru-RU" sz="3200" b="1" i="1" dirty="0">
                <a:solidFill>
                  <a:srgbClr val="0070C0"/>
                </a:solidFill>
              </a:rPr>
              <a:t>радоваться</a:t>
            </a:r>
            <a:r>
              <a:rPr lang="ru-RU" sz="2800" b="1" i="1" dirty="0">
                <a:solidFill>
                  <a:srgbClr val="0070C0"/>
                </a:solidFill>
              </a:rPr>
              <a:t>. </a:t>
            </a:r>
            <a:endParaRPr lang="ru-RU" sz="28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0070C0"/>
                </a:solidFill>
              </a:rPr>
              <a:t>Красота!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Масленица и проводы зимы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5635202"/>
            <a:ext cx="1944216" cy="1034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6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3007" y="1484784"/>
            <a:ext cx="3035829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6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9832" y="1412776"/>
            <a:ext cx="2939819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8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592294"/>
            <a:ext cx="1440160" cy="20253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885740" y="1910402"/>
            <a:ext cx="2003878" cy="136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4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484785"/>
            <a:ext cx="5723468" cy="151216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Приятных и веселых каникул!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3314694"/>
            <a:ext cx="2642482" cy="1225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56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Парта ждет меня, во-первых,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Ждут уроки,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Ждут друзья.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Будет в школе не до лени,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Там я в новую страну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Дел и знаний и умений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Путешествие начну.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Ждет природа- лес и поле!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Ведь в поход пойдем не раз…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Ждут меня пятерки в школе</a:t>
            </a:r>
            <a:br>
              <a:rPr lang="ru-RU" b="1" i="1" dirty="0">
                <a:solidFill>
                  <a:srgbClr val="0070C0"/>
                </a:solidFill>
              </a:rPr>
            </a:br>
            <a:r>
              <a:rPr lang="ru-RU" b="1" i="1" dirty="0">
                <a:solidFill>
                  <a:srgbClr val="0070C0"/>
                </a:solidFill>
              </a:rPr>
              <a:t>Ждет меня весь первый класс!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bg1"/>
                </a:solidFill>
              </a:rPr>
              <a:t>1 сентября</a:t>
            </a:r>
            <a:endParaRPr lang="ru-RU" sz="48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7273" y="2708920"/>
            <a:ext cx="159465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74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ографии. 1 сент., 2012г\DSC_007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3016757" cy="220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2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1 сентября 2012 г\фотографии 2012 г. 3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1916832"/>
            <a:ext cx="2055779" cy="154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51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на природе с классом 29.09.12\DSC076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80080" y="4797152"/>
            <a:ext cx="2350816" cy="1324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Поход на лыжную базу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9783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Надели кеды, взяли рюкзаки,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В глазах огонь и на щеках румянец.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Куда спешите вы, озорники?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"идём в поход!" - ребята прокричали,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И шумной стайкой скрылись за горой.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Давай и мы пойдём в поход с  тобой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И будем свежим воздухом дышать,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Бегать, прыгать и смеяться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И в мячик меж деревьев играть,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effectLst/>
              </a:rPr>
              <a:t>И красотой природы любоваться.</a:t>
            </a:r>
            <a:endParaRPr lang="ru-RU" sz="2000" b="1" i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665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1700808"/>
            <a:ext cx="1950598" cy="144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1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1052736"/>
            <a:ext cx="3816424" cy="28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7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2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361</TotalTime>
  <Words>250</Words>
  <Application>Microsoft Office PowerPoint</Application>
  <PresentationFormat>Экран (4:3)</PresentationFormat>
  <Paragraphs>45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Мы – первоклашки !</vt:lpstr>
      <vt:lpstr>Наш 1 учебный год:</vt:lpstr>
      <vt:lpstr>1 сентября</vt:lpstr>
      <vt:lpstr>Презентация PowerPoint</vt:lpstr>
      <vt:lpstr>Презентация PowerPoint</vt:lpstr>
      <vt:lpstr>Поход на лыжную базу</vt:lpstr>
      <vt:lpstr>Презентация PowerPoint</vt:lpstr>
      <vt:lpstr>Презентация PowerPoint</vt:lpstr>
      <vt:lpstr>Презентация PowerPoint</vt:lpstr>
      <vt:lpstr>Посвящение в гимназисты</vt:lpstr>
      <vt:lpstr>Презентация PowerPoint</vt:lpstr>
      <vt:lpstr>Новый год!</vt:lpstr>
      <vt:lpstr>Презентация PowerPoint</vt:lpstr>
      <vt:lpstr>Веселые старты</vt:lpstr>
      <vt:lpstr>Презентация PowerPoint</vt:lpstr>
      <vt:lpstr>Презентация PowerPoint</vt:lpstr>
      <vt:lpstr>Мы – художники…</vt:lpstr>
      <vt:lpstr>Презентация PowerPoint</vt:lpstr>
      <vt:lpstr>Презентация PowerPoint</vt:lpstr>
      <vt:lpstr>Презентация PowerPoint</vt:lpstr>
      <vt:lpstr>Масленица и проводы зимы</vt:lpstr>
      <vt:lpstr>Презентация PowerPoint</vt:lpstr>
      <vt:lpstr>Презентация PowerPoint</vt:lpstr>
      <vt:lpstr>Презентация PowerPoint</vt:lpstr>
      <vt:lpstr>Приятных и веселых каникул!</vt:lpstr>
    </vt:vector>
  </TitlesOfParts>
  <Company>ООО "СФЗ"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 свиданья, 1 класс!!!</dc:title>
  <dc:creator>Майбурова Е.В.</dc:creator>
  <cp:lastModifiedBy>Vyacheslav A. Rogov</cp:lastModifiedBy>
  <cp:revision>31</cp:revision>
  <dcterms:created xsi:type="dcterms:W3CDTF">2013-05-10T06:32:40Z</dcterms:created>
  <dcterms:modified xsi:type="dcterms:W3CDTF">2013-09-12T17:22:07Z</dcterms:modified>
</cp:coreProperties>
</file>