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2" r:id="rId6"/>
    <p:sldId id="265" r:id="rId7"/>
    <p:sldId id="264" r:id="rId8"/>
    <p:sldId id="270" r:id="rId9"/>
    <p:sldId id="271" r:id="rId10"/>
    <p:sldId id="274" r:id="rId11"/>
    <p:sldId id="275" r:id="rId12"/>
    <p:sldId id="287" r:id="rId13"/>
    <p:sldId id="288" r:id="rId14"/>
    <p:sldId id="278" r:id="rId15"/>
    <p:sldId id="279" r:id="rId16"/>
    <p:sldId id="283" r:id="rId17"/>
    <p:sldId id="285" r:id="rId18"/>
    <p:sldId id="289" r:id="rId19"/>
    <p:sldId id="298" r:id="rId20"/>
    <p:sldId id="312" r:id="rId21"/>
    <p:sldId id="286" r:id="rId22"/>
    <p:sldId id="323" r:id="rId23"/>
    <p:sldId id="326" r:id="rId24"/>
    <p:sldId id="331" r:id="rId25"/>
    <p:sldId id="322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B602-328B-401D-9A84-56E50DF791E4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2109-011B-4C00-BA95-D9ED8F1264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B602-328B-401D-9A84-56E50DF791E4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2109-011B-4C00-BA95-D9ED8F1264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B602-328B-401D-9A84-56E50DF791E4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2109-011B-4C00-BA95-D9ED8F12641B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B602-328B-401D-9A84-56E50DF791E4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2109-011B-4C00-BA95-D9ED8F12641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B602-328B-401D-9A84-56E50DF791E4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2109-011B-4C00-BA95-D9ED8F1264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B602-328B-401D-9A84-56E50DF791E4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2109-011B-4C00-BA95-D9ED8F12641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B602-328B-401D-9A84-56E50DF791E4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2109-011B-4C00-BA95-D9ED8F1264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B602-328B-401D-9A84-56E50DF791E4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2109-011B-4C00-BA95-D9ED8F1264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B602-328B-401D-9A84-56E50DF791E4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2109-011B-4C00-BA95-D9ED8F1264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B602-328B-401D-9A84-56E50DF791E4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2109-011B-4C00-BA95-D9ED8F12641B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8B602-328B-401D-9A84-56E50DF791E4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2109-011B-4C00-BA95-D9ED8F12641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298B602-328B-401D-9A84-56E50DF791E4}" type="datetimeFigureOut">
              <a:rPr lang="ru-RU" smtClean="0"/>
              <a:t>12.09.2013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D4F2109-011B-4C00-BA95-D9ED8F12641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27200" y="1794934"/>
            <a:ext cx="5797127" cy="2714185"/>
          </a:xfrm>
        </p:spPr>
        <p:txBody>
          <a:bodyPr>
            <a:noAutofit/>
          </a:bodyPr>
          <a:lstStyle/>
          <a:p>
            <a:r>
              <a:rPr lang="ru-RU" sz="6600" b="1" i="1" dirty="0" smtClean="0">
                <a:solidFill>
                  <a:schemeClr val="bg1"/>
                </a:solidFill>
              </a:rPr>
              <a:t>Мы – первоклашки !</a:t>
            </a:r>
            <a:endParaRPr lang="ru-RU" sz="6600" b="1" i="1" dirty="0">
              <a:solidFill>
                <a:schemeClr val="bg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00192" y="4888978"/>
            <a:ext cx="1044116" cy="85418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15169" y="4888979"/>
            <a:ext cx="1088678" cy="78268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88224" y="1628800"/>
            <a:ext cx="1002178" cy="99670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85974" y="1547853"/>
            <a:ext cx="858391" cy="999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67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600" b="1" i="1" dirty="0">
                <a:solidFill>
                  <a:srgbClr val="0070C0"/>
                </a:solidFill>
              </a:rPr>
              <a:t>К вам, гимназисты,</a:t>
            </a:r>
          </a:p>
          <a:p>
            <a:pPr marL="0" indent="0">
              <a:buNone/>
            </a:pPr>
            <a:r>
              <a:rPr lang="ru-RU" sz="2600" b="1" i="1" dirty="0">
                <a:solidFill>
                  <a:srgbClr val="0070C0"/>
                </a:solidFill>
              </a:rPr>
              <a:t>Сегодня обращаюсь:</a:t>
            </a:r>
          </a:p>
          <a:p>
            <a:pPr marL="0" indent="0">
              <a:buNone/>
            </a:pPr>
            <a:r>
              <a:rPr lang="ru-RU" sz="2600" b="1" i="1" dirty="0">
                <a:solidFill>
                  <a:srgbClr val="0070C0"/>
                </a:solidFill>
              </a:rPr>
              <a:t>Вы, жадные до знаний, смелей вперед!</a:t>
            </a:r>
          </a:p>
          <a:p>
            <a:pPr marL="0" indent="0">
              <a:buNone/>
            </a:pPr>
            <a:r>
              <a:rPr lang="ru-RU" sz="2600" b="1" i="1" dirty="0">
                <a:solidFill>
                  <a:srgbClr val="0070C0"/>
                </a:solidFill>
              </a:rPr>
              <a:t>Для вас огонь великий открываю.</a:t>
            </a:r>
          </a:p>
          <a:p>
            <a:pPr marL="0" indent="0">
              <a:buNone/>
            </a:pPr>
            <a:r>
              <a:rPr lang="ru-RU" sz="2600" b="1" i="1" dirty="0">
                <a:solidFill>
                  <a:srgbClr val="0070C0"/>
                </a:solidFill>
              </a:rPr>
              <a:t>Огонь, чей свет не гаснет над Землей.</a:t>
            </a:r>
          </a:p>
          <a:p>
            <a:pPr marL="0" indent="0">
              <a:buNone/>
            </a:pPr>
            <a:r>
              <a:rPr lang="ru-RU" sz="2600" b="1" i="1" dirty="0">
                <a:solidFill>
                  <a:srgbClr val="0070C0"/>
                </a:solidFill>
              </a:rPr>
              <a:t>Пусть каждый, кто к нему сейчас протянет руки,</a:t>
            </a:r>
          </a:p>
          <a:p>
            <a:pPr marL="0" indent="0">
              <a:buNone/>
            </a:pPr>
            <a:r>
              <a:rPr lang="ru-RU" sz="2600" b="1" i="1" dirty="0">
                <a:solidFill>
                  <a:srgbClr val="0070C0"/>
                </a:solidFill>
              </a:rPr>
              <a:t>Кто удостоен званья «гимназист»,</a:t>
            </a:r>
          </a:p>
          <a:p>
            <a:pPr marL="0" indent="0">
              <a:buNone/>
            </a:pPr>
            <a:r>
              <a:rPr lang="ru-RU" sz="2600" b="1" i="1" dirty="0">
                <a:solidFill>
                  <a:srgbClr val="0070C0"/>
                </a:solidFill>
              </a:rPr>
              <a:t>Пусть будет обречен на творческие муки,</a:t>
            </a:r>
          </a:p>
          <a:p>
            <a:pPr marL="0" indent="0">
              <a:buNone/>
            </a:pPr>
            <a:r>
              <a:rPr lang="ru-RU" sz="2600" b="1" i="1" dirty="0">
                <a:solidFill>
                  <a:srgbClr val="0070C0"/>
                </a:solidFill>
              </a:rPr>
              <a:t>Пускай в душе несет немеркнущий тот свет.</a:t>
            </a:r>
          </a:p>
          <a:p>
            <a:pPr marL="0" indent="0">
              <a:buNone/>
            </a:pP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bg1"/>
                </a:solidFill>
              </a:rPr>
              <a:t>Посвящение в гимназисты</a:t>
            </a:r>
            <a:endParaRPr lang="ru-RU" b="1" i="1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Эмблема гимназии1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7794359" y="3338990"/>
            <a:ext cx="1080119" cy="1116122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80273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87824" y="1268760"/>
            <a:ext cx="2555776" cy="191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758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b="1" i="1" dirty="0">
                <a:solidFill>
                  <a:srgbClr val="0070C0"/>
                </a:solidFill>
              </a:rPr>
              <a:t>Что такое </a:t>
            </a:r>
            <a:r>
              <a:rPr lang="ru-RU" b="1" i="1" dirty="0" err="1" smtClean="0">
                <a:solidFill>
                  <a:srgbClr val="0070C0"/>
                </a:solidFill>
              </a:rPr>
              <a:t>Hовый</a:t>
            </a:r>
            <a:r>
              <a:rPr lang="ru-RU" b="1" i="1" dirty="0" smtClean="0">
                <a:solidFill>
                  <a:srgbClr val="0070C0"/>
                </a:solidFill>
              </a:rPr>
              <a:t>  </a:t>
            </a:r>
            <a:r>
              <a:rPr lang="ru-RU" b="1" i="1" dirty="0">
                <a:solidFill>
                  <a:srgbClr val="0070C0"/>
                </a:solidFill>
              </a:rPr>
              <a:t>год? </a:t>
            </a:r>
            <a:br>
              <a:rPr lang="ru-RU" b="1" i="1" dirty="0">
                <a:solidFill>
                  <a:srgbClr val="0070C0"/>
                </a:solidFill>
              </a:rPr>
            </a:br>
            <a:r>
              <a:rPr lang="ru-RU" b="1" i="1" dirty="0">
                <a:solidFill>
                  <a:srgbClr val="0070C0"/>
                </a:solidFill>
              </a:rPr>
              <a:t>Это - дружный хоровод, </a:t>
            </a:r>
            <a:br>
              <a:rPr lang="ru-RU" b="1" i="1" dirty="0">
                <a:solidFill>
                  <a:srgbClr val="0070C0"/>
                </a:solidFill>
              </a:rPr>
            </a:br>
            <a:r>
              <a:rPr lang="ru-RU" b="1" i="1" dirty="0">
                <a:solidFill>
                  <a:srgbClr val="0070C0"/>
                </a:solidFill>
              </a:rPr>
              <a:t>Это - дудочки и скрипки, </a:t>
            </a:r>
            <a:br>
              <a:rPr lang="ru-RU" b="1" i="1" dirty="0">
                <a:solidFill>
                  <a:srgbClr val="0070C0"/>
                </a:solidFill>
              </a:rPr>
            </a:br>
            <a:r>
              <a:rPr lang="ru-RU" b="1" i="1" dirty="0">
                <a:solidFill>
                  <a:srgbClr val="0070C0"/>
                </a:solidFill>
              </a:rPr>
              <a:t>Шутки</a:t>
            </a:r>
            <a:r>
              <a:rPr lang="ru-RU" b="1" i="1" dirty="0" smtClean="0">
                <a:solidFill>
                  <a:srgbClr val="0070C0"/>
                </a:solidFill>
              </a:rPr>
              <a:t>, песни </a:t>
            </a:r>
            <a:r>
              <a:rPr lang="ru-RU" b="1" i="1" dirty="0">
                <a:solidFill>
                  <a:srgbClr val="0070C0"/>
                </a:solidFill>
              </a:rPr>
              <a:t>и улыбки - </a:t>
            </a:r>
            <a:br>
              <a:rPr lang="ru-RU" b="1" i="1" dirty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Вот</a:t>
            </a:r>
            <a:r>
              <a:rPr lang="ru-RU" b="1" i="1" dirty="0">
                <a:solidFill>
                  <a:srgbClr val="0070C0"/>
                </a:solidFill>
              </a:rPr>
              <a:t>, что значит </a:t>
            </a:r>
            <a:r>
              <a:rPr lang="ru-RU" b="1" i="1" dirty="0" err="1" smtClean="0">
                <a:solidFill>
                  <a:srgbClr val="0070C0"/>
                </a:solidFill>
              </a:rPr>
              <a:t>Hовый</a:t>
            </a:r>
            <a:r>
              <a:rPr lang="ru-RU" b="1" i="1" dirty="0" smtClean="0">
                <a:solidFill>
                  <a:srgbClr val="0070C0"/>
                </a:solidFill>
              </a:rPr>
              <a:t>  </a:t>
            </a:r>
            <a:r>
              <a:rPr lang="ru-RU" b="1" i="1" dirty="0">
                <a:solidFill>
                  <a:srgbClr val="0070C0"/>
                </a:solidFill>
              </a:rPr>
              <a:t>год! </a:t>
            </a:r>
            <a:br>
              <a:rPr lang="ru-RU" b="1" i="1" dirty="0">
                <a:solidFill>
                  <a:srgbClr val="0070C0"/>
                </a:solidFill>
              </a:rPr>
            </a:br>
            <a:r>
              <a:rPr lang="ru-RU" b="1" i="1" dirty="0">
                <a:solidFill>
                  <a:srgbClr val="0070C0"/>
                </a:solidFill>
              </a:rPr>
              <a:t>Что такое </a:t>
            </a:r>
            <a:r>
              <a:rPr lang="ru-RU" b="1" i="1" dirty="0" err="1" smtClean="0">
                <a:solidFill>
                  <a:srgbClr val="0070C0"/>
                </a:solidFill>
              </a:rPr>
              <a:t>Hовый</a:t>
            </a:r>
            <a:r>
              <a:rPr lang="ru-RU" b="1" i="1" dirty="0" smtClean="0">
                <a:solidFill>
                  <a:srgbClr val="0070C0"/>
                </a:solidFill>
              </a:rPr>
              <a:t>  </a:t>
            </a:r>
            <a:r>
              <a:rPr lang="ru-RU" b="1" i="1" dirty="0">
                <a:solidFill>
                  <a:srgbClr val="0070C0"/>
                </a:solidFill>
              </a:rPr>
              <a:t>год? </a:t>
            </a:r>
            <a:br>
              <a:rPr lang="ru-RU" b="1" i="1" dirty="0">
                <a:solidFill>
                  <a:srgbClr val="0070C0"/>
                </a:solidFill>
              </a:rPr>
            </a:br>
            <a:r>
              <a:rPr lang="ru-RU" b="1" i="1" dirty="0" err="1" smtClean="0">
                <a:solidFill>
                  <a:srgbClr val="0070C0"/>
                </a:solidFill>
              </a:rPr>
              <a:t>Hовый</a:t>
            </a:r>
            <a:r>
              <a:rPr lang="ru-RU" b="1" i="1" dirty="0" smtClean="0">
                <a:solidFill>
                  <a:srgbClr val="0070C0"/>
                </a:solidFill>
              </a:rPr>
              <a:t>  </a:t>
            </a:r>
            <a:r>
              <a:rPr lang="ru-RU" b="1" i="1" dirty="0">
                <a:solidFill>
                  <a:srgbClr val="0070C0"/>
                </a:solidFill>
              </a:rPr>
              <a:t>год - мороз и лед! </a:t>
            </a:r>
            <a:br>
              <a:rPr lang="ru-RU" b="1" i="1" dirty="0">
                <a:solidFill>
                  <a:srgbClr val="0070C0"/>
                </a:solidFill>
              </a:rPr>
            </a:br>
            <a:r>
              <a:rPr lang="ru-RU" b="1" i="1" dirty="0">
                <a:solidFill>
                  <a:srgbClr val="0070C0"/>
                </a:solidFill>
              </a:rPr>
              <a:t>И в танцующих снежинках </a:t>
            </a:r>
            <a:br>
              <a:rPr lang="ru-RU" b="1" i="1" dirty="0">
                <a:solidFill>
                  <a:srgbClr val="0070C0"/>
                </a:solidFill>
              </a:rPr>
            </a:br>
            <a:r>
              <a:rPr lang="ru-RU" b="1" i="1" dirty="0" err="1">
                <a:solidFill>
                  <a:srgbClr val="0070C0"/>
                </a:solidFill>
              </a:rPr>
              <a:t>Hезаметные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smtClean="0">
                <a:solidFill>
                  <a:srgbClr val="0070C0"/>
                </a:solidFill>
              </a:rPr>
              <a:t> пружинки </a:t>
            </a:r>
            <a:r>
              <a:rPr lang="ru-RU" b="1" i="1" dirty="0">
                <a:solidFill>
                  <a:srgbClr val="0070C0"/>
                </a:solidFill>
              </a:rPr>
              <a:t>- </a:t>
            </a:r>
            <a:br>
              <a:rPr lang="ru-RU" b="1" i="1" dirty="0">
                <a:solidFill>
                  <a:srgbClr val="0070C0"/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</a:rPr>
              <a:t>Вот</a:t>
            </a:r>
            <a:r>
              <a:rPr lang="ru-RU" b="1" i="1" dirty="0">
                <a:solidFill>
                  <a:srgbClr val="0070C0"/>
                </a:solidFill>
              </a:rPr>
              <a:t>, что значит </a:t>
            </a:r>
            <a:r>
              <a:rPr lang="ru-RU" b="1" i="1" dirty="0" err="1" smtClean="0">
                <a:solidFill>
                  <a:srgbClr val="0070C0"/>
                </a:solidFill>
              </a:rPr>
              <a:t>Hовый</a:t>
            </a:r>
            <a:r>
              <a:rPr lang="ru-RU" b="1" i="1" dirty="0" smtClean="0">
                <a:solidFill>
                  <a:srgbClr val="0070C0"/>
                </a:solidFill>
              </a:rPr>
              <a:t>  </a:t>
            </a:r>
            <a:r>
              <a:rPr lang="ru-RU" b="1" i="1" dirty="0">
                <a:solidFill>
                  <a:srgbClr val="0070C0"/>
                </a:solidFill>
              </a:rPr>
              <a:t>год!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bg1"/>
                </a:solidFill>
              </a:rPr>
              <a:t>Новый год!</a:t>
            </a:r>
            <a:endParaRPr lang="ru-RU" b="1" i="1" dirty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04248" y="2996952"/>
            <a:ext cx="1394075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8375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63888" y="1700808"/>
            <a:ext cx="2171733" cy="16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574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2132856"/>
            <a:ext cx="6196405" cy="36038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В </a:t>
            </a:r>
            <a:r>
              <a:rPr lang="ru-RU" b="1" i="1" dirty="0">
                <a:solidFill>
                  <a:srgbClr val="0070C0"/>
                </a:solidFill>
              </a:rPr>
              <a:t>классе у нас полно талантов:</a:t>
            </a:r>
          </a:p>
          <a:p>
            <a:pPr marL="0" indent="0">
              <a:buNone/>
            </a:pPr>
            <a:r>
              <a:rPr lang="ru-RU" b="1" i="1" dirty="0">
                <a:solidFill>
                  <a:srgbClr val="0070C0"/>
                </a:solidFill>
              </a:rPr>
              <a:t>Рукодельниц и спортсменов,</a:t>
            </a:r>
          </a:p>
          <a:p>
            <a:pPr marL="0" indent="0">
              <a:buNone/>
            </a:pPr>
            <a:r>
              <a:rPr lang="ru-RU" b="1" i="1" dirty="0">
                <a:solidFill>
                  <a:srgbClr val="0070C0"/>
                </a:solidFill>
              </a:rPr>
              <a:t>Голосистых певцов и душевных чтецов.</a:t>
            </a:r>
          </a:p>
          <a:p>
            <a:pPr marL="0" indent="0">
              <a:buNone/>
            </a:pPr>
            <a:r>
              <a:rPr lang="ru-RU" b="1" i="1" dirty="0">
                <a:solidFill>
                  <a:srgbClr val="0070C0"/>
                </a:solidFill>
              </a:rPr>
              <a:t>А вы, уважаемые родители,</a:t>
            </a:r>
          </a:p>
          <a:p>
            <a:pPr marL="0" indent="0">
              <a:buNone/>
            </a:pPr>
            <a:r>
              <a:rPr lang="ru-RU" b="1" i="1" dirty="0">
                <a:solidFill>
                  <a:srgbClr val="0070C0"/>
                </a:solidFill>
              </a:rPr>
              <a:t>В соревновании участвовать не хотите ли?</a:t>
            </a:r>
          </a:p>
          <a:p>
            <a:pPr marL="0" indent="0">
              <a:buNone/>
            </a:pPr>
            <a:r>
              <a:rPr lang="ru-RU" b="1" i="1" dirty="0">
                <a:solidFill>
                  <a:srgbClr val="0070C0"/>
                </a:solidFill>
              </a:rPr>
              <a:t>Затеи наши не кончаются,</a:t>
            </a:r>
          </a:p>
          <a:p>
            <a:pPr marL="0" indent="0">
              <a:buNone/>
            </a:pPr>
            <a:r>
              <a:rPr lang="ru-RU" b="1" i="1" dirty="0">
                <a:solidFill>
                  <a:srgbClr val="0070C0"/>
                </a:solidFill>
              </a:rPr>
              <a:t>«Веселые старты» начинаются.</a:t>
            </a:r>
          </a:p>
          <a:p>
            <a:pPr marL="0" indent="0">
              <a:buNone/>
            </a:pPr>
            <a:endParaRPr lang="ru-RU" b="1" i="1" dirty="0">
              <a:solidFill>
                <a:srgbClr val="7030A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bg1"/>
                </a:solidFill>
              </a:rPr>
              <a:t>Веселые старты</a:t>
            </a:r>
            <a:endParaRPr lang="ru-RU" b="1" i="1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05744" y="5589240"/>
            <a:ext cx="1170711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07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5816" y="1340768"/>
            <a:ext cx="3272399" cy="21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542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87824" y="1628800"/>
            <a:ext cx="2947499" cy="1959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972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0070C0"/>
                </a:solidFill>
              </a:rPr>
              <a:t> </a:t>
            </a:r>
            <a:r>
              <a:rPr lang="ru-RU" sz="2800" b="1" i="1" dirty="0" smtClean="0">
                <a:solidFill>
                  <a:srgbClr val="0070C0"/>
                </a:solidFill>
              </a:rPr>
              <a:t>Праздник в арт-студии масляной живописи «</a:t>
            </a:r>
            <a:r>
              <a:rPr lang="ru-RU" sz="2800" b="1" i="1" dirty="0" err="1">
                <a:solidFill>
                  <a:srgbClr val="0070C0"/>
                </a:solidFill>
              </a:rPr>
              <a:t>Вӧр-ва</a:t>
            </a:r>
            <a:r>
              <a:rPr lang="ru-RU" sz="2800" b="1" i="1" dirty="0" smtClean="0">
                <a:solidFill>
                  <a:srgbClr val="0070C0"/>
                </a:solidFill>
              </a:rPr>
              <a:t>»</a:t>
            </a:r>
            <a:endParaRPr lang="ru-RU" sz="2800" b="1" i="1" dirty="0">
              <a:solidFill>
                <a:srgbClr val="0070C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bg1"/>
                </a:solidFill>
              </a:rPr>
              <a:t>Мы – художники…</a:t>
            </a:r>
            <a:endParaRPr lang="ru-RU" b="1" i="1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0166" y="5229200"/>
            <a:ext cx="1074282" cy="86409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576" y="5229200"/>
            <a:ext cx="1700805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273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3848" y="1484784"/>
            <a:ext cx="2519772" cy="1679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440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24336" y="1556792"/>
            <a:ext cx="3059832" cy="2039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457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i="1" dirty="0" smtClean="0">
                <a:solidFill>
                  <a:srgbClr val="0070C0"/>
                </a:solidFill>
              </a:rPr>
              <a:t>   В течении 1 класса мы сдружились, многому научились, посещали много интересных и увлекательных мероприятий.</a:t>
            </a:r>
          </a:p>
          <a:p>
            <a:pPr marL="0" indent="0">
              <a:buNone/>
            </a:pP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bg1"/>
                </a:solidFill>
              </a:rPr>
              <a:t>Наш 1 учебный год:</a:t>
            </a:r>
            <a:endParaRPr lang="ru-RU" b="1" i="1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52320" y="5096798"/>
            <a:ext cx="1224136" cy="150055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5589240"/>
            <a:ext cx="1341799" cy="90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603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71800" y="1556792"/>
            <a:ext cx="3275856" cy="2183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345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i="1" dirty="0">
                <a:solidFill>
                  <a:srgbClr val="0070C0"/>
                </a:solidFill>
              </a:rPr>
              <a:t>Поздравляем вас с весельем и теплом! </a:t>
            </a:r>
          </a:p>
          <a:p>
            <a:pPr marL="0" indent="0">
              <a:buNone/>
            </a:pPr>
            <a:r>
              <a:rPr lang="ru-RU" sz="2800" b="1" i="1" dirty="0">
                <a:solidFill>
                  <a:srgbClr val="0070C0"/>
                </a:solidFill>
              </a:rPr>
              <a:t>Будем печь блины на масленицу, а потом </a:t>
            </a:r>
          </a:p>
          <a:p>
            <a:pPr marL="0" indent="0">
              <a:buNone/>
            </a:pPr>
            <a:r>
              <a:rPr lang="ru-RU" sz="2800" b="1" i="1" dirty="0">
                <a:solidFill>
                  <a:srgbClr val="0070C0"/>
                </a:solidFill>
              </a:rPr>
              <a:t>Хороводы водить дружные вкруг костра, </a:t>
            </a:r>
          </a:p>
          <a:p>
            <a:pPr marL="0" indent="0">
              <a:buNone/>
            </a:pPr>
            <a:r>
              <a:rPr lang="ru-RU" sz="2800" b="1" i="1" dirty="0">
                <a:solidFill>
                  <a:srgbClr val="0070C0"/>
                </a:solidFill>
              </a:rPr>
              <a:t>Песни петь и жизни </a:t>
            </a:r>
            <a:r>
              <a:rPr lang="ru-RU" sz="3200" b="1" i="1" dirty="0">
                <a:solidFill>
                  <a:srgbClr val="0070C0"/>
                </a:solidFill>
              </a:rPr>
              <a:t>радоваться</a:t>
            </a:r>
            <a:r>
              <a:rPr lang="ru-RU" sz="2800" b="1" i="1" dirty="0">
                <a:solidFill>
                  <a:srgbClr val="0070C0"/>
                </a:solidFill>
              </a:rPr>
              <a:t>. </a:t>
            </a:r>
            <a:endParaRPr lang="ru-RU" sz="2800" b="1" i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2800" b="1" i="1" dirty="0" smtClean="0">
                <a:solidFill>
                  <a:srgbClr val="0070C0"/>
                </a:solidFill>
              </a:rPr>
              <a:t>Красота!</a:t>
            </a:r>
            <a:endParaRPr lang="ru-RU" sz="2800" b="1" i="1" dirty="0">
              <a:solidFill>
                <a:srgbClr val="0070C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bg1"/>
                </a:solidFill>
              </a:rPr>
              <a:t>Масленица и проводы зимы</a:t>
            </a:r>
            <a:endParaRPr lang="ru-RU" b="1" i="1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88224" y="5635202"/>
            <a:ext cx="1944216" cy="1034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266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23007" y="1484784"/>
            <a:ext cx="3035829" cy="227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464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9832" y="1412776"/>
            <a:ext cx="2939819" cy="2204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883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6016" y="1592294"/>
            <a:ext cx="1440160" cy="202534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885740" y="1910402"/>
            <a:ext cx="2003878" cy="1367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941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27201" y="1484785"/>
            <a:ext cx="5723468" cy="1512168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bg1"/>
                </a:solidFill>
              </a:rPr>
              <a:t>Приятных и веселых каникул!</a:t>
            </a:r>
            <a:endParaRPr lang="ru-RU" b="1" i="1" dirty="0">
              <a:solidFill>
                <a:schemeClr val="bg1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3848" y="3314694"/>
            <a:ext cx="2642482" cy="1225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1568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b="1" i="1" dirty="0">
                <a:solidFill>
                  <a:srgbClr val="0070C0"/>
                </a:solidFill>
              </a:rPr>
              <a:t>Парта ждет меня, во-первых,</a:t>
            </a:r>
            <a:br>
              <a:rPr lang="ru-RU" b="1" i="1" dirty="0">
                <a:solidFill>
                  <a:srgbClr val="0070C0"/>
                </a:solidFill>
              </a:rPr>
            </a:br>
            <a:r>
              <a:rPr lang="ru-RU" b="1" i="1" dirty="0">
                <a:solidFill>
                  <a:srgbClr val="0070C0"/>
                </a:solidFill>
              </a:rPr>
              <a:t>Ждут уроки,</a:t>
            </a:r>
            <a:br>
              <a:rPr lang="ru-RU" b="1" i="1" dirty="0">
                <a:solidFill>
                  <a:srgbClr val="0070C0"/>
                </a:solidFill>
              </a:rPr>
            </a:br>
            <a:r>
              <a:rPr lang="ru-RU" b="1" i="1" dirty="0">
                <a:solidFill>
                  <a:srgbClr val="0070C0"/>
                </a:solidFill>
              </a:rPr>
              <a:t>Ждут друзья.</a:t>
            </a:r>
            <a:br>
              <a:rPr lang="ru-RU" b="1" i="1" dirty="0">
                <a:solidFill>
                  <a:srgbClr val="0070C0"/>
                </a:solidFill>
              </a:rPr>
            </a:br>
            <a:r>
              <a:rPr lang="ru-RU" b="1" i="1" dirty="0">
                <a:solidFill>
                  <a:srgbClr val="0070C0"/>
                </a:solidFill>
              </a:rPr>
              <a:t>Будет в школе не до лени,</a:t>
            </a:r>
            <a:br>
              <a:rPr lang="ru-RU" b="1" i="1" dirty="0">
                <a:solidFill>
                  <a:srgbClr val="0070C0"/>
                </a:solidFill>
              </a:rPr>
            </a:br>
            <a:r>
              <a:rPr lang="ru-RU" b="1" i="1" dirty="0">
                <a:solidFill>
                  <a:srgbClr val="0070C0"/>
                </a:solidFill>
              </a:rPr>
              <a:t>Там я в новую страну</a:t>
            </a:r>
            <a:br>
              <a:rPr lang="ru-RU" b="1" i="1" dirty="0">
                <a:solidFill>
                  <a:srgbClr val="0070C0"/>
                </a:solidFill>
              </a:rPr>
            </a:br>
            <a:r>
              <a:rPr lang="ru-RU" b="1" i="1" dirty="0">
                <a:solidFill>
                  <a:srgbClr val="0070C0"/>
                </a:solidFill>
              </a:rPr>
              <a:t>Дел и знаний и умений</a:t>
            </a:r>
            <a:br>
              <a:rPr lang="ru-RU" b="1" i="1" dirty="0">
                <a:solidFill>
                  <a:srgbClr val="0070C0"/>
                </a:solidFill>
              </a:rPr>
            </a:br>
            <a:r>
              <a:rPr lang="ru-RU" b="1" i="1" dirty="0">
                <a:solidFill>
                  <a:srgbClr val="0070C0"/>
                </a:solidFill>
              </a:rPr>
              <a:t>Путешествие начну.</a:t>
            </a:r>
            <a:br>
              <a:rPr lang="ru-RU" b="1" i="1" dirty="0">
                <a:solidFill>
                  <a:srgbClr val="0070C0"/>
                </a:solidFill>
              </a:rPr>
            </a:br>
            <a:r>
              <a:rPr lang="ru-RU" b="1" i="1" dirty="0">
                <a:solidFill>
                  <a:srgbClr val="0070C0"/>
                </a:solidFill>
              </a:rPr>
              <a:t>Ждет природа- лес и поле!</a:t>
            </a:r>
            <a:br>
              <a:rPr lang="ru-RU" b="1" i="1" dirty="0">
                <a:solidFill>
                  <a:srgbClr val="0070C0"/>
                </a:solidFill>
              </a:rPr>
            </a:br>
            <a:r>
              <a:rPr lang="ru-RU" b="1" i="1" dirty="0">
                <a:solidFill>
                  <a:srgbClr val="0070C0"/>
                </a:solidFill>
              </a:rPr>
              <a:t>Ведь в поход пойдем не раз…</a:t>
            </a:r>
            <a:br>
              <a:rPr lang="ru-RU" b="1" i="1" dirty="0">
                <a:solidFill>
                  <a:srgbClr val="0070C0"/>
                </a:solidFill>
              </a:rPr>
            </a:br>
            <a:r>
              <a:rPr lang="ru-RU" b="1" i="1" dirty="0">
                <a:solidFill>
                  <a:srgbClr val="0070C0"/>
                </a:solidFill>
              </a:rPr>
              <a:t>Ждут меня пятерки в школе</a:t>
            </a:r>
            <a:br>
              <a:rPr lang="ru-RU" b="1" i="1" dirty="0">
                <a:solidFill>
                  <a:srgbClr val="0070C0"/>
                </a:solidFill>
              </a:rPr>
            </a:br>
            <a:r>
              <a:rPr lang="ru-RU" b="1" i="1" dirty="0">
                <a:solidFill>
                  <a:srgbClr val="0070C0"/>
                </a:solidFill>
              </a:rPr>
              <a:t>Ждет меня весь первый класс!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chemeClr val="bg1"/>
                </a:solidFill>
              </a:rPr>
              <a:t>1 сентября</a:t>
            </a:r>
            <a:endParaRPr lang="ru-RU" sz="4800" b="1" i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87273" y="2708920"/>
            <a:ext cx="1594650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8742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Фотографии. 1 сент., 2012г\DSC_007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43808" y="2060848"/>
            <a:ext cx="3016757" cy="2208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4256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1 сентября 2012 г\фотографии 2012 г. 30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47864" y="1916832"/>
            <a:ext cx="2055779" cy="1541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8513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на природе с классом 29.09.12\DSC0769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5280080" y="4797152"/>
            <a:ext cx="2350816" cy="13241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bg1"/>
                </a:solidFill>
              </a:rPr>
              <a:t>Поход на лыжную базу</a:t>
            </a:r>
            <a:endParaRPr lang="ru-RU" b="1" i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1997839"/>
            <a:ext cx="4572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i="1" dirty="0" smtClean="0">
                <a:solidFill>
                  <a:srgbClr val="0070C0"/>
                </a:solidFill>
                <a:effectLst/>
              </a:rPr>
              <a:t>Надели кеды, взяли рюкзаки,</a:t>
            </a:r>
          </a:p>
          <a:p>
            <a:r>
              <a:rPr lang="ru-RU" sz="2000" b="1" i="1" dirty="0" smtClean="0">
                <a:solidFill>
                  <a:srgbClr val="0070C0"/>
                </a:solidFill>
                <a:effectLst/>
              </a:rPr>
              <a:t>В глазах огонь и на щеках румянец.</a:t>
            </a:r>
          </a:p>
          <a:p>
            <a:r>
              <a:rPr lang="ru-RU" sz="2000" b="1" i="1" dirty="0" smtClean="0">
                <a:solidFill>
                  <a:srgbClr val="0070C0"/>
                </a:solidFill>
                <a:effectLst/>
              </a:rPr>
              <a:t>Куда спешите вы, озорники?</a:t>
            </a:r>
          </a:p>
          <a:p>
            <a:r>
              <a:rPr lang="ru-RU" sz="2000" b="1" i="1" dirty="0" smtClean="0">
                <a:solidFill>
                  <a:srgbClr val="0070C0"/>
                </a:solidFill>
                <a:effectLst/>
              </a:rPr>
              <a:t>"идём в поход!" - ребята прокричали,</a:t>
            </a:r>
          </a:p>
          <a:p>
            <a:r>
              <a:rPr lang="ru-RU" sz="2000" b="1" i="1" dirty="0" smtClean="0">
                <a:solidFill>
                  <a:srgbClr val="0070C0"/>
                </a:solidFill>
                <a:effectLst/>
              </a:rPr>
              <a:t>И шумной стайкой скрылись за горой.</a:t>
            </a:r>
          </a:p>
          <a:p>
            <a:r>
              <a:rPr lang="ru-RU" sz="2000" b="1" i="1" dirty="0" smtClean="0">
                <a:solidFill>
                  <a:srgbClr val="0070C0"/>
                </a:solidFill>
                <a:effectLst/>
              </a:rPr>
              <a:t>Давай и мы пойдём в поход с  тобой</a:t>
            </a:r>
          </a:p>
          <a:p>
            <a:r>
              <a:rPr lang="ru-RU" sz="2000" b="1" i="1" dirty="0" smtClean="0">
                <a:solidFill>
                  <a:srgbClr val="0070C0"/>
                </a:solidFill>
                <a:effectLst/>
              </a:rPr>
              <a:t>И будем свежим воздухом дышать,</a:t>
            </a:r>
          </a:p>
          <a:p>
            <a:r>
              <a:rPr lang="ru-RU" sz="2000" b="1" i="1" dirty="0" smtClean="0">
                <a:solidFill>
                  <a:srgbClr val="0070C0"/>
                </a:solidFill>
                <a:effectLst/>
              </a:rPr>
              <a:t>Бегать, прыгать и смеяться</a:t>
            </a:r>
          </a:p>
          <a:p>
            <a:r>
              <a:rPr lang="ru-RU" sz="2000" b="1" i="1" dirty="0" smtClean="0">
                <a:solidFill>
                  <a:srgbClr val="0070C0"/>
                </a:solidFill>
                <a:effectLst/>
              </a:rPr>
              <a:t>И в мячик меж деревьев играть,</a:t>
            </a:r>
          </a:p>
          <a:p>
            <a:r>
              <a:rPr lang="ru-RU" sz="2000" b="1" i="1" dirty="0" smtClean="0">
                <a:solidFill>
                  <a:srgbClr val="0070C0"/>
                </a:solidFill>
                <a:effectLst/>
              </a:rPr>
              <a:t>И красотой природы любоваться.</a:t>
            </a:r>
            <a:endParaRPr lang="ru-RU" sz="2000" b="1" i="1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56657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47864" y="1700808"/>
            <a:ext cx="1950598" cy="1440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611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55776" y="1052736"/>
            <a:ext cx="3816424" cy="2862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473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228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361</TotalTime>
  <Words>250</Words>
  <Application>Microsoft Office PowerPoint</Application>
  <PresentationFormat>Экран (4:3)</PresentationFormat>
  <Paragraphs>45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Волна</vt:lpstr>
      <vt:lpstr>Мы – первоклашки !</vt:lpstr>
      <vt:lpstr>Наш 1 учебный год:</vt:lpstr>
      <vt:lpstr>1 сентября</vt:lpstr>
      <vt:lpstr>Презентация PowerPoint</vt:lpstr>
      <vt:lpstr>Презентация PowerPoint</vt:lpstr>
      <vt:lpstr>Поход на лыжную базу</vt:lpstr>
      <vt:lpstr>Презентация PowerPoint</vt:lpstr>
      <vt:lpstr>Презентация PowerPoint</vt:lpstr>
      <vt:lpstr>Презентация PowerPoint</vt:lpstr>
      <vt:lpstr>Посвящение в гимназисты</vt:lpstr>
      <vt:lpstr>Презентация PowerPoint</vt:lpstr>
      <vt:lpstr>Новый год!</vt:lpstr>
      <vt:lpstr>Презентация PowerPoint</vt:lpstr>
      <vt:lpstr>Веселые старты</vt:lpstr>
      <vt:lpstr>Презентация PowerPoint</vt:lpstr>
      <vt:lpstr>Презентация PowerPoint</vt:lpstr>
      <vt:lpstr>Мы – художники…</vt:lpstr>
      <vt:lpstr>Презентация PowerPoint</vt:lpstr>
      <vt:lpstr>Презентация PowerPoint</vt:lpstr>
      <vt:lpstr>Презентация PowerPoint</vt:lpstr>
      <vt:lpstr>Масленица и проводы зимы</vt:lpstr>
      <vt:lpstr>Презентация PowerPoint</vt:lpstr>
      <vt:lpstr>Презентация PowerPoint</vt:lpstr>
      <vt:lpstr>Презентация PowerPoint</vt:lpstr>
      <vt:lpstr>Приятных и веселых каникул!</vt:lpstr>
    </vt:vector>
  </TitlesOfParts>
  <Company>ООО "СФЗ"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 свиданья, 1 класс!!!</dc:title>
  <dc:creator>Майбурова Е.В.</dc:creator>
  <cp:lastModifiedBy>Vyacheslav A. Rogov</cp:lastModifiedBy>
  <cp:revision>31</cp:revision>
  <dcterms:created xsi:type="dcterms:W3CDTF">2013-05-10T06:32:40Z</dcterms:created>
  <dcterms:modified xsi:type="dcterms:W3CDTF">2013-09-12T17:22:07Z</dcterms:modified>
</cp:coreProperties>
</file>