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56" r:id="rId3"/>
    <p:sldId id="259" r:id="rId4"/>
    <p:sldId id="262" r:id="rId5"/>
    <p:sldId id="274" r:id="rId6"/>
    <p:sldId id="275" r:id="rId7"/>
    <p:sldId id="258" r:id="rId8"/>
    <p:sldId id="263" r:id="rId9"/>
    <p:sldId id="264" r:id="rId10"/>
    <p:sldId id="260" r:id="rId11"/>
    <p:sldId id="288" r:id="rId12"/>
    <p:sldId id="265" r:id="rId13"/>
    <p:sldId id="289" r:id="rId14"/>
    <p:sldId id="266" r:id="rId15"/>
    <p:sldId id="291" r:id="rId16"/>
    <p:sldId id="267" r:id="rId17"/>
    <p:sldId id="268" r:id="rId18"/>
    <p:sldId id="292" r:id="rId19"/>
    <p:sldId id="278" r:id="rId20"/>
    <p:sldId id="279" r:id="rId21"/>
    <p:sldId id="280" r:id="rId22"/>
    <p:sldId id="281" r:id="rId23"/>
    <p:sldId id="285" r:id="rId24"/>
    <p:sldId id="283" r:id="rId25"/>
    <p:sldId id="284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hyperlink" Target="http://education.simcat.ru/school63/img/1316069965_lida_vashkevich.jpg" TargetMode="Externa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57;&#1074;&#1103;&#1097;&#1077;&#1085;&#1085;&#1072;&#1103;%20&#1074;&#1086;&#1081;&#1085;&#1072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avok.org/uploads/posts/2010-03/1268868333_4a1aa394ae686a517022e97593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838200"/>
            <a:ext cx="54618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Пионеры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819400"/>
            <a:ext cx="1371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17" y="1280271"/>
            <a:ext cx="2601100" cy="393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02-fe51fe43729bd943bd1ed324e8c (525x363, 83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971800"/>
            <a:ext cx="3457575" cy="33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7" descr="http://t2.gstatic.com/images?q=tbn:ANd9GcQYouhVerlBl9Hei9-KlmXph7ErjPA3V_m7ZCWPzCQjMplVEqn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4495800"/>
            <a:ext cx="1403926" cy="1524000"/>
          </a:xfrm>
          <a:prstGeom prst="rect">
            <a:avLst/>
          </a:prstGeom>
          <a:noFill/>
        </p:spPr>
      </p:pic>
      <p:pic>
        <p:nvPicPr>
          <p:cNvPr id="8" name="Picture 6" descr="http://t1.gstatic.com/images?q=tbn:ANd9GcQwA9yNfH8vKtNyDLK57ZSFwbnjIFkcFzfk98KhM1Vj-jGkpOWlF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"/>
            <a:ext cx="2971800" cy="37110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24400" y="1447800"/>
            <a:ext cx="2731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Леня Голиков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0.gstatic.com/images?q=tbn:ANd9GcQBzMNq6aUVdysRbscAejT6kAwFhe2A-EEqix68W58tDC4frMwc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810000" cy="2857502"/>
          </a:xfrm>
          <a:prstGeom prst="rect">
            <a:avLst/>
          </a:prstGeom>
          <a:noFill/>
        </p:spPr>
      </p:pic>
      <p:pic>
        <p:nvPicPr>
          <p:cNvPr id="23556" name="Picture 4" descr="http://t2.gstatic.com/images?q=tbn:ANd9GcRW-H0iaIBQ2bKmLVlsb5X48dqoh3Su-3eeKtUvYUZmu5lB11HA7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2268802" cy="373380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2886596" cy="23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43000" y="3352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Леня Голиков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114800"/>
            <a:ext cx="1219200" cy="17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r="-1511"/>
          <a:stretch>
            <a:fillRect/>
          </a:stretch>
        </p:blipFill>
        <p:spPr bwMode="auto">
          <a:xfrm>
            <a:off x="533400" y="533400"/>
            <a:ext cx="4419600" cy="38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19600" y="54864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862"/>
            <a:ext cx="2990850" cy="44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7" descr="http://t2.gstatic.com/images?q=tbn:ANd9GcQYouhVerlBl9Hei9-KlmXph7ErjPA3V_m7ZCWPzCQjMplVEqn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4953000"/>
            <a:ext cx="1403926" cy="1524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562600" y="914400"/>
            <a:ext cx="258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Зина Портнова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404" y="685800"/>
            <a:ext cx="2886596" cy="23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://t1.gstatic.com/images?q=tbn:ANd9GcRQFwgMJlwiiIok0bY534MIVDBDJKFCJSW-bvf-TvpwS7wsenv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657600"/>
            <a:ext cx="3982823" cy="2971800"/>
          </a:xfrm>
          <a:prstGeom prst="rect">
            <a:avLst/>
          </a:prstGeom>
          <a:noFill/>
        </p:spPr>
      </p:pic>
      <p:pic>
        <p:nvPicPr>
          <p:cNvPr id="24580" name="Picture 4" descr="http://t1.gstatic.com/images?q=tbn:ANd9GcSeKs36MeAbZcJOCQ4xb_QdWko-k_s3zT3_zMZmcJcFWg5BBCx5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3505200" cy="43815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2400" y="2590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Зина Портнова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4648200"/>
            <a:ext cx="1371600" cy="197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3505200" cy="338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r="1538" b="10000"/>
          <a:stretch>
            <a:fillRect/>
          </a:stretch>
        </p:blipFill>
        <p:spPr bwMode="auto">
          <a:xfrm>
            <a:off x="5029200" y="1524000"/>
            <a:ext cx="4114800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53000" y="685800"/>
            <a:ext cx="22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Марат </a:t>
            </a:r>
            <a:r>
              <a:rPr lang="ru-RU" sz="2800" b="1" dirty="0" err="1" smtClean="0">
                <a:solidFill>
                  <a:srgbClr val="002060"/>
                </a:solidFill>
              </a:rPr>
              <a:t>Казей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Picture 17" descr="http://t2.gstatic.com/images?q=tbn:ANd9GcQYouhVerlBl9Hei9-KlmXph7ErjPA3V_m7ZCWPzCQjMplVEqn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4419600"/>
            <a:ext cx="140392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507" y="0"/>
            <a:ext cx="36014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t1.gstatic.com/images?q=tbn:ANd9GcQqYhmeW_-4LsgSkTkxDNTNkAt73d10Kms-dMqv50in1vwxyr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356139" cy="4191000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ANd9GcQX66OrQQCM6C25xjUF8e34ZND91IkISgdrkER4loj0_wwfrTh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29000"/>
            <a:ext cx="4374428" cy="327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62400" y="2133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Марат </a:t>
            </a:r>
            <a:r>
              <a:rPr lang="ru-RU" sz="2800" b="1" dirty="0" err="1" smtClean="0">
                <a:solidFill>
                  <a:srgbClr val="002060"/>
                </a:solidFill>
              </a:rPr>
              <a:t>Казей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4724400"/>
            <a:ext cx="1295400" cy="186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507" y="0"/>
            <a:ext cx="36014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90600" y="4876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Валентин Котик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t2.gstatic.com/images?q=tbn:ANd9GcTq1En3e86TzpnMuFH7oMZoXRO_EbzfSatYGf88O5H3J7CVU35N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3104400" cy="3962400"/>
          </a:xfrm>
          <a:prstGeom prst="rect">
            <a:avLst/>
          </a:prstGeom>
          <a:noFill/>
        </p:spPr>
      </p:pic>
      <p:pic>
        <p:nvPicPr>
          <p:cNvPr id="26628" name="Picture 4" descr="http://t2.gstatic.com/images?q=tbn:ANd9GcT182SCgq8lLywPT4qQ1E0R1B171fOm0ImSvei0Kn1ATcM3MsYKD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"/>
            <a:ext cx="3227969" cy="4549422"/>
          </a:xfrm>
          <a:prstGeom prst="rect">
            <a:avLst/>
          </a:prstGeom>
          <a:noFill/>
        </p:spPr>
      </p:pic>
      <p:pic>
        <p:nvPicPr>
          <p:cNvPr id="11" name="Picture 17" descr="http://t2.gstatic.com/images?q=tbn:ANd9GcQYouhVerlBl9Hei9-KlmXph7ErjPA3V_m7ZCWPzCQjMplVEqn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34000"/>
            <a:ext cx="140392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1600" y="1066800"/>
            <a:ext cx="273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Валентин Котик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029200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1" y="228600"/>
            <a:ext cx="2286000" cy="434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149365"/>
            <a:ext cx="2514600" cy="433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507" y="0"/>
            <a:ext cx="36014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81400" y="1447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Саша Бородулин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650" name="AutoShape 2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BQYDBAACBwEI/8QAOxAAAgECBAQEBAQFAwUBAQAAAQIDBBEABRIhBjFBURMiYXEygZGhFCOx0RVCUsHwBzPhFiQ0YvFysv/EABgBAAMBAQAAAAAAAAAAAAAAAAABAgME/8QAIhEAAgMAAgMAAgMAAAAAAAAAAAECESESMQNBURMiBGFx/9oADAMBAAIRAxEAPwDpsrsJH8x59/XAvNMx/DSwwSO0YlNkc/CT/TfvgjL/ALj/AP6I++KFc+uBohFHLc2OsAqPfv7YwNkB6nOYsvzApKXQTBSZQbhnNwAT8rYu8OrmhaaszKYaJwDFECboO57EgjYdsDzlWlYo6YiOFDdoDGDG5ve9jyN99sXqWrliXSjgom2lvTpgakx2iGoqpUrWZna3iNbftJ74tcPVslS9QrEkLoIF+QscBM0qHFUDExY3ubgdTc4n4cqEy+pFPKJpaipjVtMcZYIALeYi4HO++Jopr9RsZQ7K5UFkN1O+2E6gesTN2jXx3tVHxAwOytq5dwPLhzNrEYqZjXJSRKzEa2Nhft1P0/sMMmL9AmvqxVUkj08rJLEzCNjcedbi1uvUYEVOdxwmWKu1ubLIIVGoqeo58rj6YC5pnFRP+MggZkmDgSBD5iGPPV0He1vc4W2MmjUYylyQS3Xv+o+uMp+Z+kdvg/jLyJpvTpKccRqxjNG2tFBLCQaRz27327Yv8PcVU2dzT00aFJYFDMNWoFT1HXHIY5IahHLTyLJoXy35kEAG/sScEsvzmLIuJ4cwpgRT+CYJgR8aXLB/qLfI4uLfswn40so6LndFWiqlqIhrp9jrM1tPfb33wvZTm08tVMscJcJGzDVzFuVvc/XBig4sgmWRc0WOMNCXbQb3AsCCPnipHmTVuZrNAqrDIfCRAtjpsSCfpy6AjDVMnaaKFXNO6QVFd4ryWbxIo2K6Ry0nsfX1w4cL5h+PpjIsLRRRDw01Nck4WIq2Vav8OwGtz+ZrI2Pf23v8sOeSpDTZVG6BUi0mSwFgAd74qK0mbwhpg7ZlVSya9Asi3br1sO1rYmrAs6BG8wvf4j9xjyhPiQCaxUzfmFT0vy+2PK1vDj1Rqb3uTbaw5k4pYQzSlOmQA6vMpYX6AW/fFwHfAnJy8jF3DAiMCx6XJP6WwWHPCuxlqm+A++Mx7TH8s++MwEEMpAlcm3M9fXAzMZZYJKeGkjVpJZBqIW/hr1IHfBGqAYyawpW5v9cUJxPDSu1KHklOyIx1H54PRSJK+qp4AhmZRGSTqY2CgAm+Eyt4lozXyCF3aNmsS6gC/In/AO4Kfw/MZ4qimr/PTyodT33Qnt/nTAgZHHR0bGtCTorFgwXcjmP77euFvZaSNaWresjE7tewKkAW3UH/AIwe4clebNazU50KoUITtub8vnhaoaykqKgiiXTTvI1rA2LaRc8/bBjLq2OmzVo6Simnq3iHivEylDuLi5I5WH1wqb0cusG6qqIaSneeodUiQXLHHO834lp66rmraecSQx/kwspsFtzYd9/0wd4vrnOUa/AnSSncO6Mlg4sRYHkSOex6Y5hU0gppnzGmeOooZ7eKqc42O17fXb9sRL9sH41SsIwV1YUQRx+JJGWV5eYYsbi/z/TENbW1+eZi8GW0U0ywk2jgj1leQPLbfSPvivJmlbWVAo6VVh8cqshTc2WwHzI+m+Ou8M0uXcPZZHDGYYFKgySyMAZG6k33OCksZbm46uzmVFwDxBmMpd4TR35CVbWxDnfDedcNRfxGujSqhsEdwdXhAnmduXP647cK6CQa45lde6NqH2wtcX5pl8+XVdAKqn/EzRMiQs4u5sbDFNpdEc5SeiHwlFVZl+OqaZLNII0Ckg2UE+W597m3a2GHL6WSgpPxdUpvGh0x6r+Zhvfsb7fPFnhfLkyfJKWlkkVjoLMyi1yf7AYzNaXMJqCKppIGlWO4ZYxfa/P15dMXxJ5WzfI8s/G5o81aiBULo4DX1Md9/TDFxNUxUmTvBbaTTCFHqQOQwN4KhJgeplB8XnJfbcXA+dsC8/Etbm63bSKeOScDV1ANr/MD64fSJ7kG8lqTmOXOZC6K0joOhA1Ha+I82jmy+mFRG6yEME0MOYO3TEHDMZrcpSQMIRrYBU3vvud+t8SZvFDHTPaR5HV1XSSOdx1t0vgV1YeyxkVT+IWokI0nxBc32+EYMKwIuCCPfCtwxG9TlsjoTZpTuT22wwQzKjpTq2tx8VhywknQn2E6cgIffGYyEeU++MwEMiaNpZWMwATWQq9/U/tj1TGrskYtp56RjWud1IVBcmSxv/KL7/bEaPGh0gHWw1kk8/8ANsMqiOqzKkgkMcrhWDqpueQbkfbngZWUSHMKh2qS8MsQC07Dyg9wemBfGSU5njdm/wB4GKQq3wnmt/r9sQUPED0lJAmZQ2RZHibUdR2A0k367j64m2Ul8KktFHTVM7QxosTF3RFNtDAW5Yr8LsUz6oWUsjSU+tQdifNzHyAxO1YK+rqp4SUp2U6QRb+Xe3tilLGlRnFNHA1QszQmON4hq0X0mxHUWBwLuy/VD+tsyppaacB0ZN7dR/lscmq+GD/1BXZaa1qQRsBrMRdZNQJDEX8otsTjqGSwVlNIqVkIXyaS4kBDnbcAb9Pvi1nGXirgZlRGlCkdtQIsRfpt1wPdJi6Ef/T7IpcsqK9axU8RSojkPm1C5uQfXb/BgxxLw/WZhCzUi08khBt48YmI36X2Ue2COXRU9KopI5LtTxqhUm5VTew5DbnbFbM86lp2SGJliVjp1ubBe/6jGLel7eFDhDhquoxIlV+SGQjSrDY9NhtgdlXCleuY+JNKgDH80lEbVvc3B3FxbpglVZlnEJjXL8xpZ4rXYk3Y3Pflb2xWpswqzUOZa2ObM0dfEhW4Gg7C+w+uGr9DV/S1SP4lWxmJiGhowoF9P8uw+2N3lr6GRaeimZl1hE0EgoeRv0PMc9tsbfgS0fjRPomZw9xyO/X7/XFulikiGnUWdiWJPUk746IwbMnJBjJHqaiFhXCPUp2CrbUO5+2BOcZfTPmk6Rgqfw4BZTyLFh+gwZyxBBA8tQQlzY37YBVdQJMxq5kJCxSANb+YBf03OKwhfUZkUEuWUJp5Jbks5GnkLnY4sVMDSR2Ya2JBty5G9ycD+HszizRS5dCBKV8ux09L4OZhTRUqkgyMJGsSSNvT2w6zAvdB8CqtKtPTskSq12F9yPfBSkEUIEasC53LAc8BdMZb8sEj1xaiZtQsOuxvuMPgqBy0ZKf4DfvjMR0zWiFyfrjMZCNK0OZgI9RBl8xv03wIZ6yqmWWKKwjBueWq9tsHZIh4jFj/ADH++NgABboMFDugZJRl49TIgYr52ZQSewPtgHneXpOyfj0JgXzBwdgTt+2Gip1vGQu4sb4o0Lzvrp62E2FwjLyI6X9cNjQiS06ZfN+Gp2LRqZLsX7opHvzxv+NiXiqnp0jsGV37WAGwHbffGZ/FJTZlMkq+GniExE73XSF/tgBUVCUfE1FWanljeNZPLz3Ui31xKxmj6OpRVbLpAK27HviT+IaaVjMhMoNhGn8/a2AmQQ1dfUSVFLOppH0sBJe6m26277XwcrqNUAEDFZTt4383sMVJxrCEqYNjzKlqapjHGYq112jlsGZV67dNzjWkjgrJDrVXFyGR+h6gjCS7S03EUmZyLMFhqGuz3GoC+rfrsDhoqaapNSa3LZUV+e52e/cYx4mvQQnyeOKnCUjVMMS7rHFM6BfQAHYWGFjiKtHDsDyliZpxoQSMXJ25kk329TiSfibiCNtH4FHYsFBvtflb64D53w3neZzpXZ3ohQeUIj309wLc8CjXY7DfDvEkWbTCORUhdluirfcDnz5H07YcKKWnhA2/N53bkPbHMKeiFHEspp5VUMSDawJHI3ww0+Y1LQs6wHwF5CYkMAB87km+No+S8ZnKHwds0p5K3LpIkYRswuhvsW6X9L4VOHY2aiInddTTPrY3sbGxP2+2CNDXT1FBFNG5ZZI7qott88B5KDMY5WMM3hRvIWCk7ICSeXztitWkf0N0FHlkdoqZUQg30obXPt3x7R1sVTJUjwyGilOoHkvQfUDlgWvCVPUwxvUtIZQOeo3+frjSFqnhWh1VoFQJZWaWeBLAE8hYm/8AgwrYqRNWlGmZYoQuv4djt8v+MaUViAKmVFt/LGpGBea8SLUn/tI2ihPN7hT+u2Icpr18VIXbxGJ+LY8+XuP89mno+OD3TFTELEW9sZjSkCiEDzfMYzEBZPJYO99zqPtjQbAkm9umPJm/NkF/5jiCWpWK0cgOmUFQ3/t2w0xUWY3EqB03GJByva2BPD8NTT08sNSjKytYHV0sOWJqar8UyQsAJY2ZdN+YB/8An1w0Jor57kkOY3cKolsRsbagefscJOV8LtWZzGtZDqhhgaJxcrvqa3/9dD0wy1fE5pqxqdaUuwcKV1AH5fXELZ3AKJ5qiqRKuosEjVhI2m5sABvY7++JlRcboY6Cmp6CIU1Giwwr5goO7+uKVazyZkJmcGOnjJIPe3T198LOccbLlilahYI6ooShZh5UttfufQYBcP8AEGYZzm4p/AlkhqE3cQFY1U/zXPPkT6225YlIaVdg3PKiqzXi2WWKW8NNG0erVtcr5j2sNsV8h4x/BwS0c2qan1ARMb7d7HqMQ5vMlNX1uUU0cg8dtMspFrJbe3ub4qHKp5JEpqdAYxsukbgW7e+/ywf6aro6dwxl0ma5omZ1hjanpl/KRWsoYjnYenXDNmMLSSCaKoaPSLaAdj7jrhJHEkfCuWZbRwRJJSBUR5XJ16tNyTbbBBuNsrqonEFUFewuW5fb98TRDTcjM0b+IU6w1PhyTaiY47FQLdSDucBMwhq8ny+aWdQ0zKXdhYgKL7m+1vTDBRrS1MsVcJW8XVpJ07EegNvrhQ49zVMwzuLLYmIjjI1i+zb36YKGrJMqnr6ejhqYqgpyBjfzIwJ2uP5T7Ww6ZbW/i5I1EJjql8wjO9ulweRFuvrhKp6mOaoemfyxL4bAdgoZj/bBLLK6pWrlzVCEmiIK0/PydQ3a/TrtfDh5GmEoWh3dczgaBKfQy6mMzSSXJPQ+2LtbSx1lC9NUgSI62YDa/qMRZbmlLmsXi0bM6D4iF5N1U+o69sWo3jkuyPqA2BGNkc7s51nuXtlEhp1N0dfIVuCQf6t9/wDOWIshSWGpjIk8NSb6Ik0C3qbi/wB8OHEeRPmbRzRSASJGUKk2vvcG/wDbCxNltRlspSdgo2ZW6E/fEtGqdqh9gYtEpF/mcZgRk9XHJRhpDqbUdxqb74zEkhuWwmfvqPTFHMniWlfxi2i1mI5qD/N8sXp7+M5J6nFCspFqpUdywtcMOjKeYIxYFCbN3oaIx1X/AJMbBVkPJx0P74CZBUPWZ0jzyvEJtTxkte7W8yH1FvnbBPimlVspWnUeX4YyW+Fhyuex5fPChl800dJJAzMlnDQScmEoNr/S5PoMJ4AZzMTnOJIqmKKOSG7iSMW8YNcA+lhf259sLstJqzGqmhqGVDD4bqlxdjyt1BtsLd8W8ozV8yzDMzWSCSaKYxrqPONdwSO39zijk9TNPX5mIgTZ7Buvv6Yyb/azZKlQI4e4aGf8WvS1TlaaL42U3vYgab99zv6Y61mlNDkOSiOgiEZij0x2Gy2Fh+lsAOB8v/DTq4RWZ3LswNrk9v8AN8OGfmPwSJpFiUqTqvY8rfbFxlaMpXyOGrUvU5tVVbsXkey36jmd+2Og/wCn3g1DVBEZE4F0dhe45bY5vnjR02czpTxiJBs9pNWs9yeWOn/6czik4SNS5k3ltcoT8l3398D7LbwocS5GEhrlklMsKqpEbA7i/O/e++OWZjTnL5wiSbMupT1HuMdO4yzJ52SBJTDE8J8RmNiic7+/7jHPZ81yqoo6iOSj0zLfwZb3LDpv09uW+D3gK6Pcvz3NIaedoasoI1F2O5N9ueIqCeZ6pqidy8zblyL48GW1iUkFHHE8s1Q6yaIVLHSR5eXvg/RcF54/5bUZjk6iWRVsD33wNpAuz3Kqhpq+cM2gxxABrbDUef0GCEWcZfRUz0+pgdQY2BZ5SebH0H35DEQ4fkysTwmtppwG/wC4nBKrHYDY358+mBElZRUTaqQLNUC//cS7gdPIvXEqG6VKWYPfDuYSw1JppUdKKslMRZH/AJ7DcfUD54d8qohQ03hK7vvcnp8scmyqnzF4fEq6iSIH8yNWa/mBBBtyG4vbDbw3nGdZhrjnFlhOmRhYLe1+f3xcWukZSTaseQSR5h98C85y4V8asQPY9cbUWZivhmemjL+HshbYOcAsuzjN5qkQPRiSNpdDljYxqBuT/m+K7JS+BbLaCoWnIE0cY1Gy9sZghAbRjxD5utlvfGYgosz28V//ANHGihT2xvObzMNviJxpfSL3+2NCER1VJBV08kEyhkdbEWxznOaSpWuagFYUeDT4cpsSYyOVvU3+2HzOcyiy3Lpqt2uqi4U8mN7AfU45xJVx5k7VrSGUvdvy7opHctzAHIAevfGfkfo1gtKWaRGKb8ZH4YlA0Foz5vYriDI5QK2eIHaZdTFgyjUP1/4xSzrM8tqbCJfDSGymWJSNRt1x7l1YPGgdZTIEYMLAXsdsRWGh03IGWGaO92YgXJG4Hc9vbHvHdWXyxhAUBc6Qzg7bHa/TAinmenpzUXYMNwRc+u3cnv2wu5k0/EOcVrpJ4cMVvBvyJXv264cHhEltiNVhVzJ/DYMFO5VibH3OOvZXXaOBIXpm8aSKDcRjSA1u2OV5zNLPnEhlEUdgBaNeQtzHe+GigrZDw5TUERfXcoyRruVJG5tzJ5e+NCQHxHmUryfh2Nnk88yg30/0rf05nASnpZanxBErERKXkcGwUdyThvj4Mqs4zGR4ZkhgF/xLu4IibqAeRI69rYtZlNkPD2XvQ5JPJNPONFRUnk69VB58+o29cNC94HsklFJlFGJojSzMqiRCbaVVALc+XPAjOeIpsqpad6VFeeSJkMkpJKb/ABDv2+WAWY8SZxU1DPW1MTBJA6s0Y8wtYWA5j073wIVqnNKtIIkMkjXuouSd+vYemMvx7bNORaWeqroqfxzItIZNOst8Vzdio6nrcjBCfJ/w0qy5XR1NUC/kmZL7W622vv7Ys1FLDl0AFVPqqwoLkmyQr1VR9PU4kyavq7STRFoVbyqOVk5C/wAh6e+HKXwIxDMNLn7UzTvSQxMPKgqZF1MfQA2HzOLHC2Z1i8QpT1tO8DSqIJYmXyOLEhvcEEbdDjTJs7keaSGub8RFJ5QHFx+wGK0WZxQVToriiq4ZSYkD3hJB226dja2IjJWNp0dWiMcSiOOMKg/pW2K81JBPUGZNUcwFtabX9++BozrRkkWYSo6eIuwIuA2/2uMX6CuhrAkd7VHhLIV5XBx0Wc9UTRK5Tdjfr03xmJhb+n74zEDtntSR472tzOI9Wx3t8se1DHx5Ln+Y40BFt74sEL3GkcTZHUxyKzvOVSNOQMhNlv6cr+xwsR00UdFHRwrqjRAht/MB/m5wZ/1ArpaeKmigF5jreK/IEADUfYMThcpoZRQRUrs3jTJ4tTKSbhTyHt0sOdjjn8ms1h0Bc5eSadaMSQx0o2jhjF2f1sMU5Mq/hlSjPAyh91cGyv6W6dcOWV5ZT07skMK+IPM7Nc7dS3r6YvPTHNLRwI00Cv8AmHkNQ5i/LtsMUng2TUqvMo3LHSFNxuR2/wCMKlUsmVZ/HBOWSnd9IAXmp9B6ne397YcnVMvpGNRWxQBRYpD5209he2/ywjZ5mU+Y1BkFQKen1WAXZkUbWBPU8yfphQi7BtAnPclqnz2UppSJrWu+rSO3f6fbBSOiloMtmenqFpahUPhSSMAztz026A7jrucDVzeGggMVBHqmF/zG3N8DXFVXu01TK3PmTe49MbUQXP4vm1VQtTiofwGYu/iNYBjzNhzN8V4acBTJ/uP1lc/pieOBITocNpHmAJx66kkeIrxo2/m8pt69sIChW1phqqYMgcxujuzKLMt72t/nXDNJxHQrHJJlcARpAbERkMfftgLV0RlsqxjxIrgAj4l/fFXLWSOoMLWKE2VrDZjgksCPZbpJWzOpczqWdCCSCRe/f6YPCL8vS5CgH4ALW/b574io6VKWSWRCGaSxHe/p++JwfJb4QN7Dr7fucc7ds6KPC4uujZVuL9j6X/U4qrAKuSFxzv8AmXPO3I4s3Ro/KoFtwSbgfufU4t5DRmatp6RYzaZtDkcwnNvbYEX9RgWsl9WdEyGmSbhqkhqo/K0e6HbYm4H0tjbMcoMzwVNI5hqab/bYHYjbyn0NsEAgF9gB0APLG4Y7AgfXHSujl09iJ0DxdKv1AO2Mx4GI2BAxmJsoyqJ/ESDf4j0xGD6nG9V/5MtgfiPPEdj2++LEkLfGMSaqWonk0QIWEt+RU2JF+l9IHzwOsssX4mI6Vkswe9y222ke30w05vQx5ll81HIFtKtr33U8wflheyqmbLKeOnrFIemTTGyrcMm/Id9t8ZyhbNIvANWySvmlLkKv+GWRPxFSYjqbwxc6b8wTbfqd8OKQ0v8AD1p6aNGp0QeHCmylegGOJzZ5UT8WT1zSkOZyIyRYqouF9tv1OHWPPJ46lWoJopYVUssJuCL76b8xviJx6oaVijX5lUpLJHVpItQGbWjAixuft29LYGa6mrfTcledgNl+eHrOKzKuJJphJCsU0aCzDaRLdCNrjfCpWU89DN4SCMLpBWWTyqQetv7Y0i7E0yGnjhphaV136sNh7d8ez10cIJgurNsryC5+S/vim7wxPreVp3G5KDSPa5HL2GMSpkcO1Giw7XJTdj7sd8UIleOtlTXJKkIY3WSpfSflfn8seR1K09T40tVJPbYqIrKw/pG9/nYY3pMrqKxtTMdI+J2FyT/f9cMNPlFIFWKWJRCN9xqLEdPU+g2GE5DSYMWabM6Jlj1QJayxRbae1yN/7WwOo4XQkSxyAk2syGxA57/5bD/X5NULR/xIUwgRFCtGPiK9GNvv6XxDl9OmZUktBKLSE+JTEncOOl/X98NaLoHQzCno1krI5dBF1kXeyjuOYHqL4kDxVYjWnkSR2HwqfN9O2CmY5ctVQrDGhd5EKcthew5foP2wwcAwwVfDNJFVUyNLSlqd9Sjmhtf7Xxn+M050rFTLsrq6mUrTQtKQbMVHkU+rcr+gw9cPZL/DfzptJqG2BW+wNr79eQ+mDqwRxLaNAg9DbHmlbcl53w4wSM5TbNCxvckb98SKx7rbvbGtgD0+mNr/APscXRJuD6jGY1AFubYzEAe1VhUy+UfFzxoDci2kYuz0EzzuwaMBm23P7Y0GXzA7un1P7Y0EmVt97dfTC9n9NMzzSKx8kZ8Jr2EdxY7d/X1PLDaKGb+tfqf2xHLlbyqUfw2VtirEkH7YTQ06Z83ZrkcgzE+AxsxYnULFSN8X8tml8ILWxSoYbKZlFr3G2/XvbHZYuBoFrDUSlJVHwROfKvytgZxBwXVTRUtJljUsUayNLI0jsCxPspviWUpKzllfXUn4hpmZZ2OwslifpyxRq46jMZVMKSRppFy7l7D06/LDrmv+l+dS1Aanny1kKg/mTODfrsEOC2Rf6f5pSwwfiny9mTUDokc7XuACUHfDSrQ52c5zDKpKSNB4RaWrdmHXSqgL9yT9MMPB3Cr1E7isQqjxOoJB57fvjqScJLJWwTzLAViiCKoJPc9vbBZMmZQPDEKjnYf/ADDYOSEiXIo6aJYoKdZXKgKo2HzP6nmcEcj4ejpGWoqyk04+Hayp6AdMNMeWSgXvHfuCf2xuuXygfEn1/wCMSog5lF4kdSjAMCLWtjmedURyPNTCnlQHxad+46j3H7Y63/D5b31L9T+2AnFPDMub5foVoVnhOuJ2Y7HqOXUfoMUiVIX8orElMU0YHhzk6gp2WQc/7n/7gtkOWtltZmQuTBUzCoTf4SRZh9Rf54F5Rwnm9JKyzT0ZhdRfRI5KvzDC64a5slrqjLlhjqI4pwPjR2HNSOgvte/yw2rdiuiUkX2sfc48Btvbn6YHHIM9poUQZlFIIwoIdmuwFzbVa4vsL78r9cZHkWdRzlBmEcmpLNIzEEsDcNYD+na22ChcggSD0PPGEe/1xSTh/PAiqcyiYkBXO/UEEjY26Ec7WPMctf8Ap7O9FlzKLSzA+YsTe5Ntxa24Gw5KMFByL6AaeR+RxmJKHKqqCnEdVLDNIpsXIO/273xmJodn/9k="/>
          <p:cNvSpPr>
            <a:spLocks noChangeAspect="1" noChangeArrowheads="1"/>
          </p:cNvSpPr>
          <p:nvPr/>
        </p:nvSpPr>
        <p:spPr bwMode="auto">
          <a:xfrm>
            <a:off x="63500" y="-722313"/>
            <a:ext cx="1533525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t3.gstatic.com/images?q=tbn:ANd9GcQBK3TuCzmM6KA_XXOXWi7-MPIorAMubhbfBm5blPS2v5M_zn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191395" cy="30659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38800" y="2667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Аркадий </a:t>
            </a:r>
            <a:r>
              <a:rPr lang="ru-RU" sz="2800" b="1" dirty="0" err="1" smtClean="0">
                <a:solidFill>
                  <a:srgbClr val="002060"/>
                </a:solidFill>
              </a:rPr>
              <a:t>Каманин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654" name="AutoShape 6" descr="data:image/jpeg;base64,/9j/4AAQSkZJRgABAQAAAQABAAD/2wCEAAkGBhQSERQUExQWFRQVFxwXFxgYFxgYFxwYGhwXGRccFxUYHSYgGBwkGhgWHy8gJCcpLCwsGh4xNTAqNScrLCkBCQoKDgwOGg8PGikfHyQpKSkpKSwpLCksKSksLCkpKSwpLCkpKSksKSwsKSkpLSwsKSksLCwsKSkpKSkpKSkpLP/AABEIAP4AxgMBIgACEQEDEQH/xAAbAAAABwEAAAAAAAAAAAAAAAAAAQIDBAUGB//EAD4QAAEDAgQDBgMHAwMDBQAAAAEAAhEDIQQSMUEFUWEGEyJxgZEyobEHI0JiwdHwUuHxFHKCFTPSFiRjssL/xAAaAQEBAQEBAQEAAAAAAAAAAAAAAQIDBAUG/8QAJxEBAQACAgIDAAEDBQAAAAAAAAECEQMhEjEEQVETcYGxIjJhcpH/2gAMAwEAAhEDEQA/ANdh9PRLLE3SeYHknA9ed6SyminQ5Ic5Apl0otSW1EC66BbmKM6xTrnqs4rxunh2zUOujRqfTYdTZBYg2TdfFNpjNUcGtGpcYHuVz3in2mVHSyhTa3k514Gk8j/NVlcbj6lZrnV3Pc63xm8HZo0bfporpNumYzt/hRORxqEa5RAt+Z0A+kqJR+0ZjhamB/uqXPo1pXMe5gX9bbnRt9+aeaQ25ItttH7dN1dErf1vtMjSkDHJzj8y0RCMfag0mO4dHR07CNQJ3XOXPBF7NGws4k9dtPRFSnXKAOZ09BN7FNG3U8J9pGFeYcXsndzbe7ZWpweLZUaHMcHNI1BkLhDGXE92IE3HKdVYcJ4tWovFSkMpPiIE5SNILZhLFdwhJCzvZrte3EAMeO7rRJaZv/t/ZXwKyH4REJF0MyA3BJCBcilAZQIROclTZAy5qCWUEUxRfql50zh9T5pxyMnA5CUTWonNQOMIQzogFE4jjm0abqjz4WibankB1Jt6oIfaXtMzCUsxu82Y3meZ5NG5/dclx/GKld7n1HZi46aC2nh5DYfUpPHuKvxFZzn6n0AA0A6C/mboYDDF7gzLlLQ57idcsTblb5mVrSbSsLQcQCDBeZvN/wAxj4WNgn0USrV2BLgCck/idu7TT+yuKOHJoM8IDsU7KI/DSaYsNpd9PeM7Cg4lzCcrGGCRYBjdY5Eka7lFU93WBE3LifmTayUGCx2B1Orjzjl0Vnj6LHuLmtys0DQBJI26+ajVqcOG7yCTyE/CAmzSFUJa4Wkzve5vcblKewi7j4yCb3iP7aDonxQLSHRmg5QObiDpzUbuzmJdqJ13dyVRJw9MECpUs0CGti7j6bdSpmAdTzNfUygDRhv6kbnSyiubDiGk+HV52adm8tfVM1adxbqRFxeAJ5nU+ai+mhocVbWysLDAgF0xkGxBF5voFoeGdqqmFq9zijmYfgq7hu2Y/iEa7jqsPhuIPaAykyJ97Tefcp7HcTktMeNsy4RcyRyuPNTS727VTrhwBBBabgi4jaEXehc17IdrHUyWVL0tYH4Obhybvl9uS6OxgsRcHTl5qBwuRNejcEprECahR5rIPaksagIlBAi6CBmnvzSwipixKOmboh9jesdU29OgWTTkAaLLA/aDxuKjaLCfu/vHR/WbUx6CXey3znLiHF8calR7zc1KjjbZoOVv1KsCcBgv9TVdlactmtk6Da/MgOK2PDuzOTDVnNGZ7hlaN/vHEU+tw0n1Wa7MYxtBznPtlcCR/wAXfODop+G7aVA5pAaKffd5lGp7tsMEchG26VI1HG8CaVbKW2wuHbJ2Dg3WeZcTCyOJwZZRYQJNYuceeXM3Xnc/RWfGu3vf4WrTDIqV6gfUePhIEANAOlgLKrocWNR1MbCi4GYOkG09WhRrZUS6nA8FMZ3WtJBtChtonu6teASTbXSdv5sl1ce12HJAgshoOuYk7jawTOC4rla1jrNAnnNuXJVbTf8AqM+VwsKYDWj8xvPJK4xRALBJ0zGZ11J+SW6ie7pgcqlXQ+QUbF13OMmTlpAe8e+qrP0FJxJAuGsY1ztbkCbwOcBSKVOaTARBqPnNvlBv7CPdM0KoFAME5nEl14sLx7DRS6DJYZsKbBTB2LnETfbwhKsMUKQIe9ug8Lf1MzqLe4UWmZG5LTmP+062V/T4YG4YPk5YdrAAmL3u62wVdVwrclMt+IMLnDSWydN1DRqiA0gg6EgHXS4MciDBXSuxXEZYaDjen4mbzTOgnobeRC5vg6Tbkk2yuiNRIvM8itf2cq5K9K/wuNI9WuHhn5eyxbqvRhj5YV0IlCUpwskwtPODxO6TCUXpOZAgi6CMoII7DZBrrpLRqEaIkZk2SljRNOCKgdo8aaeFrPGrWOjzIgfMrkDaRyPIJ+77tuwO5MW/qK6b25qRg366j9/0XNc8AT+Otmj8rYueisQ33rQ9xIGVznNnXVpA8rmVHp4vLlsLT53k391a4TsxUrvIacodDugDtJ9FqsF9mDHkNzPcSItGvNXcTVYXBFpDQdonlr9b/JOCqMo5gQY/3OOvlZdgw/2O4VtP70unWc/1I1VFxD7JmASx78k2LmwD01mORSpK5e68gHXxHXrr7p3LYH8pi+sTI89F0nh32eUqZcXuL82rdGxrrJJvfVSqnYXDkshpbktZxAI3nmnkunOm4rMA2CC2i4T7mR0UFzszgBuGg67AfOV1Sl2Ew4eHwTAgAuJbyFt0uh2NosdLGgHSeg5A/VTa6cwrUstUgiJDi0ayCDF91Z0MOTh22MuqSTewiBf0+YW3qdlaQqd4ReII5+Z/ZLr8OaDBsIjKBE+ZAtYAKWtSKLDgvpCmGWLMhJEgQIm9zcaBZzE4ZzS1rz8ALTpOWZH1mFu6dMCcrZjYC3v5KBx3hRqtaWgDLOp1kXmBKSrYwuIblgTsWnrGn86K/wCE8QzYgkG2Vjxrq0ifqs/iMG5hLX6g5hfUaG/opHDR4jMjwPA/nqUynTXFlZlp28vSQU1hCTTZOuUT5wJToCOYEo5RPKIIAUSOUEDFJ1z5pTm3SGjxFLeIRDgSSUqmUmoEFL2up5sFXH5DE+65L3fjyvizbDq6L26OJ9F2LtBRL8LWaNchI9L/AKLjNZwN5Bu0W5BvVWFdD+zvx0nEgyHXJ0PIDoAIWzBg2ss39n1ENwbDHxEu9+m9lf1sWxp8Tg3zKir3BY23iMvGheSQPJvNFWe57ZLZsZL3W/4gwFRt49RpgP71gA3Jt0R1e3GGzDNVAJGpcDM8pENHoqzpIqBBVo4/QefDVYY5Eeaep8RaYggzv05rLSwbom3I6VSU3ia2UX81Q1iI2ElVlexk7c776AbqLi+1uGaSO9aSNYuPcalU1btzRMROvK8c/wCymmtxbYxpFw4hsTGhnoB6JXD3NLPFfyB3iL7qlxPaPD1A3K5zXG2aBA85O5U7A4kO33OUi4LRYH6lT03JKynaIjvC4CNcoOoBuCRtJnXkofCHNNZoMZZI6XH91L49UBq21EiTH4ef1KquHiK1OPFFQEWH4YOhW56ct6rurWwAOSOVSN7TtHie3I2NZki8XECBpdXLTN1Fs0DggCjKIBEJdMoJZQQMUzonCm6epS0QbrKi7W8W7qiASW947LmBuGgFziOsCPVX0LLfaJRnCF41Ybf8vCfkfkgzAw+Gqx3DntflvDnB0R+ITf6LOYrhxpk0yPxSLajcj9k/gMMXkOb4HB0G4AaQIkfI+hVlxek9wyuLXVKXKfHIn5gSeohaX3HTeG4VrKLA0QA0QNNlUYvDU3OJqAm/w5iGyJ3m9ttArDg2JzUGONpaLLEds8RWe/JSa/JNyAbka+g9ln7X0tOJcSwTG5HZZE2Eui0iG/4WMxZw5c4gVS06EAC8yZG9lKodmNXV3GkHsJYRJbn2FQ6jzVI/DeJwjS2UXjaS4WI0uFqSMW7TaTaeWWVHTuCIJ6W59Vs+y+J+7a1xJsMxF7XDRI81g2YZznZGtLnfhMEE85B1ELoXYTAkUi54AAd4YBE9ZOqUjQYnH5GkmRAtv6NbuVz7tJxStWeRJDdMs2ItvbNrddJ7U0MtN4bpltruB+647XxETfxEmb3EbBSNX0LuKeW5c9wsQAIHrpKn4LEYWmBmpOJ1kw8b7AkKJhsC2pScZcKjSIYQcpaOovP86qP/ANPLPiY8SbEiIFrgc9bSqwvKvdVmuLQ24tlaBHrE+lk9wKg+i4Z5LLgQbgm+izuDc4E5TYEGdzF9NCVo+FY91aW2/qM6eQ89zqpWsb2hdo8MGVA9vwOt6jX/AD0SuAgU2vrOg5bN89bczZXHEsCHsyZRmAtAIgWuBrt9VTYJgZUFMiWghzvMR4fKSPdN9Lrs5QxB72DLqhdLg64FwYj+XA6rqXDXHuaciDkEj0CwDWtFcZbmq07awYHoAfouiMtA6LO27NTs4UYCQUoKsAQgkucggapGCUYKSHXMbomNKIea1V/HcCKtF7ObTHnFvmrFpUbGGLoOd4OmzuMVMZi1r4abh4kX9QJ9VX9m8KTXpVHf1GZMzEn0T/anDGhWc9k91UkubMCT8Q6TqPUbKNh6dVtEVwG5ASAb5iDMnzvK0OkcNqgtIJ/E4DrfkprsG0z1ss7wXGZg0xcjyiLE+RICv6OOAc2RIseQWWqZx3BMjSwiCROxN/osxi+wuIqu+5cQ3Ugujzs0Lf4zHU3DMGX5lxNtjE3KjUeOhrSynMnVwuT0B0CMs1g+xjcM0ic1Qtu6TIP/AOfLVXmCwbWtbAgAAAKPxLFBjS47ba9NBz91N4exxd4ultNVFRe1lXPTP4QABqdhvC5vVIqV25Gy78QOh0BIvy2XWOLYMgFpy3B3B99YXMOL4d9LENqMvDvFEzAtJnmDf0VX6P8AE+zL6rgWuPlYX3TGO7LOsO8cdASR4RbQXudVrKWJJaLXIBAiTB57KdSoAtBEk+wFulh6ymyxiuFcMbTF25ptJDSL2O/8lWGGqtaTAGpENbH68ldYimILcxJj8p10+apWPYHfCMxsQI8o26+6hIexOJZTa6rImBF7k6CPdZ+hh5e4lwJsT1JJm8+Q6wArDF4NtSo1pGVo8REzawAtdJrYJtMBlMSSRIaJcTy8/wB03pvx2suH4cVMWyGw1jYJ0FoJjncRPmtnKquz3C3UmZn/ABuiRs0bNH69VaRdJNM5ZeRaU1NuKUHKsjeEEkuuggaaxOkIi2UoiEQ3XrBoVVicTmtvoU7j6ryYaNNbxPQKHXq2vbnbbVUQcXg21Wmm8S12tiLbQeij4arSp0hTqQ00rFp/EJ8LmjcOtppcKyp4ySABB0jb/KPE0KVduWqxr2i4kXBvoR+itSInDON06zqjWtuwX0gz84EJeIquzQ3odD1109lFq4VuHfTfRY1jSSx+XQtJBDp6EC/IlWWLpAEmC6bzO8bTqYnpdZvTRxlWRJB2uYA84nrunK9RzYDNeeg6wE0y4nkLjYHz3TneB8QQeUX9wB8lBRYvHPzBxGYMJcROYmJiwsIMEJmn9owdUADC0G3Mk81r8LwprQNyJvb9LJxvAKAkikxpO7WgG+twqMZ2h7XVcuVssB1dYyD/AALPYXtEKbS3xFtyM2/r6rQcT7Ehz3OY/wADXTlHwjWQJsD8lW1OD5coY0XJl5Ad7WMHaydHe0/s3xeWNa4QcsxNsvM732C0hqnIIMixHI+QWewnC3NpulxZOw8TjaxeRcXvYK5pP8IjUtAk38/PQpWjdatlANw55iTETroNv5uoXhEE1DMw45ZMHlyT+KOaRNteZnkN5UbGVAKbn9JgXveABzNhKlWTdVH/AFqS/KxxJeGiBPhbYRzWr7N8MeD3lUeKPC3cT/UOaY7O4M0qLGkQ4+J+nxHUfotVh6OUdVdM+VONFkUJYaiKITlQe1G1L2QMIIHVBAth+ibrOQYbKLjHEDmeSISXi+v9lV8TqiL9QBrJ2/yEjE1XXbPikSZ3J0H784VHi2VmODi4eIwJ0BFyROxA6LUSrfhj2gwHSRreY5qY6HCyzWExBYXOFmXECxJuZnT0+isqWKL3NymDy5dTbfYeaqJhgtc0gwQRpe4vCfw2PbVptcBJ/p3B0IJOkGyOjRmCbHXpuqTMaGJeIAFTxNJHhFwHjzmDHVZrUXdFjWjKRB3HvadI1Unh1ETmIA9IsOXSbqHSaHNkHM29+c6+V9JVfxahWrMLGEsDtTpbfeSPS/zWWmnfxekGk94yGiTBFo8lCq9scOBAfmP5QSPeFnqPZnD02eNmdxFyXHlaB+ibPC8GGkdyAdjmM7c/XdXcbxwtXOF7SUKdMvc8eLQCS49MsSqo8ao1XOIGUbZoAHneBvoq2tw/BCc7nEjSHmbKB/ocOTLczZswBx8pPK6Fxsv00rcWwzme0NjY395Kf/1lNwcGvGwzTHUCdf51WXZ2bYR4HQ9us3E9Qdtle8O4cabQXkOMzl2Bi53IP7J0xtJY8HWwAFwbunQRsIuVFq1A6o1os1kPdGlvhHv9CifiXPBAJubkbDpbc2FlN4ZgYaXRBcZMjYWaPT9Sp7re9Y2/vR/h2IJM5HQYvHkZ+i0tJ9hsqfC0oPT5q6GgharkWHIsyBakqKPMlhEhCBooJRCCBtht6KrxTyZj09f59FYxLY6KJUbGuqIonZiQI3l3SN/L+bpnEY3N4XcvPS0+t/VWFZoPhuQeXpbmBqqsPBJBAyA7QS4/hAj39lpBf9PkZiCBHnAFzPOZhOUopuzbk33nkSJtofdOh0AggkSZnp15bW80itUawSRJe6NIk/sAERZUMdInL0H62Vd2gwpcKdVrCRTM1JvDH2uNyCJ9EvhPDj3ucudETlJOXcn2lb+n2fnA1RHjrNzR0jwCP9vzKaN6c+wdQsc1keDNaBBJMRbbe6tDUPiiJNtdvXW/PkoPB8C51Isqy57CWOExBGnmC2DKKpTNJ0BoaSBA/DJMR0NtdFh0RcXhqtTwDfVwPUxJF3WHNR29knvPw1JJkkvDRHnOwWpwGKa4fWb9PnsrNjlTbn1T7P3gZpk8g4mOsnXyRf8Apoh13ARsJHkbmy39erAJWe4jXa43guFrAWuDedv0QiDRospzkknnG/nzhJxVcABpIk+hM7eR3KYxGNcGeEWvLpgCbayomFoB7S8lxDifEfxW/wDr03UVOdXaW5WxceJ40iNGeXNXHBsfTr0x3dg0ARbNbS3lCyfFcQWteGaZQCdBB1sfIeiuOy2Wk8ZgBnEAzpcyHHzHySddul3ydT6jTBsDRTcKZaCmYBMSP59VKaAAtVxLcUlESkyoHYQmU3KS3VAt5hBNueggTT0/ko3MkXR0tEshEQsThPAQ2xNiYVH/AKUtOWMrdv1voFqSsv2s4kG/dN+I/EeQ5eqXLUdOLjvJl4xU8Q4uWvy0oDBbSZ5lRMT2hLy0U2/DrOknWFG7rMC3SREqPh6L2kAxEwY2HPqs4Zb9vd8jgxx1JP7ul9geFuxQ76qD3TXHLIAzmb9crSIncyuiPfERzhQuz9ItwtBrsoIpts0QNLQB0hTqjw0Sdl6NPj27qj45wBpmqwQ+PEB+ICfmJ+qx/EOGMrtGZumh0IPRdHp4mSJEZtJ1PSFl+0XD20TnPwE6mYF/lfdc8p9x0wv1WBrYGqycjy+nEXADg4G3mP7qtHaZ9PL43bgggk2tMgTsTAjqtv3AsQLaef7Kk7Q8CFe8mRsLW3t6LLppnuJdpnPgNq5Rv4XC/LMRJ9gqtmNbHxOeYNgcjP8AlHicptbs0RPha2JMunTa7tfRN0sHcAiCbiWkCP6oF+WqqdjnvG+MwJBiIb6x02+qtcHjCQQAC2Zad4jf+6hYbBOcDnGVodt8TtNSdBvzSqNOpXf3GHnLcPfEMDd/XzMqLvRzBUn4mtkYIa0iXC7ZAsLWsbxvZaviPZ9oojKPE25O7tyfObqz4FwVtCk1jdtXRBJ6ch/ZWJATKSzTXHncMvOOWYzE1WuzvcRENDtBbQTzj6Kdhu2Fdo1a4D+r9wtnxvCtdRc0tBBufbX+65/xXhtKlTMwTJ0ED8rTblHv1Kkxv67/AM+Hrw6a/h3a6jUZL3ZHDUXPqDGiuaNQFoIuDcFcz4WHDwyACRIFmw2YgR1W47L4zPTyGPuzHptKzMt5eK8vx/DjnJet30uYQyJwgI2rbyI5F0EqoLoIEUSIRmpdIpGwSiiI/FMf3NJz4mNB1Ok9FzupnqOc+7j8TjqulVaYc0hwBB1B0Kg4bhFOkHBjbO1m89PJYyx3Xs+P8jHixvXbANpkzA016J+lSLwcoJcIkATbRaF3Z+oyuHUoyzvyOoPMQoWLpHB4kPbdhvHNp1Hn/ZYk0995seSax966dpw0Npt5Bo+QCj9+HA1HWYPhnfrH0UbCYsYhrcv/AGw0E9enlCMjvqn/AMLD6Od+oXr3t+f1r2VSod8e8fZo+AaEDmVJpubWYQ5sg2IIset05WYCL/CNY3jQeSbrVgxpe8hjWjewHn1U9HtjONcGdhnB9IF+GNiBJdTM+5Z01HkoL8e3LIIMzdtx003hScL2/Dqzm+LIBJe4AMI6SqzjfBBBxPDyC0mX0J8JnV1M/hN5hYsdpbFdjAXmBI/QDkJjN1uk4TghnNBaCZJMlx5TM/sFe8KwocxriIkXbMwTrKvOF8DNeHOltIehfzHQdVJLVuUjK4Lsw6s4hs0qIH3lXU88tPmeuy0mGwVOm0U6LMlNogDc8y47krRY51KkwNDQYENZsNp6eaz8q2a6Yl32d5poFLITcaqNGccfuzAk7DT36LmXF6xqvE2aCTE6nQE/otz2qx5pUbC7jAn9uSwTWuceZJt57LGWWpp7ficHnfLL1D+DfBHmtR2UqxVqt6Apvg/BGuoVRAL9M2viFyG9BYTuZ5JngFXLiW/naW+ouPoVxm8c5f19Dmyx5uHPGe8e2yL0rMm0a9L4RFQoIqiCAqI0SnsSKTkbiiFhiS4INeURKBQCreN8K76mQPiFwrIOR5lPbWOVxsyiV2MoPGFbRf4YJLjvlPwtnmtI0xawAFh/SOZVZwXEZWvtOkDmdhCnF8vyDU3qH6CVuenPPLyytSO8AaXEgNAmTy3JXIO1fbZ+Nq9zSDhRz5WgC7zPxG/rfQKx+1LtY5xGFozlF6hAs6B8IvcDdYHh1GrDoJbmF3AwR0H1lMspJ21xcOfJdYzazfiDJzD4bGNgNYUrA8SdhapLXZqbhcfhdyMbEdFANINZA0yn91F4UZw7ejo9J/ZeWZ32+/fj4dYWfW/7zTW0u2DGNOamKYcScxu085HVTeKfafULCyi0NItYSC0DYzbbyWJ7QP8AugObgFBw2KmQASYiy6YZ3x28fyPi4Tk8Z+Nbw7tPWbUZ3hzMqODTLsxkQDcQBEz6rpI4eHU2vpnNbxDdcp4BgatYQHsZH4Zhx1nTmLLovB6zsPABlu4/nrdddyvm543G2f5SctkwVaYyiHN7ynp+Iciqt1S6jMrGdtKNR1QGDkAgRcX1Pvb2VXw3COBaGj72pZn5W6F5+ceRPJbzivEG0aZe6/Ic3bAKt4Lge7DsRXIFR9zNg1p26f4C5XHt9Tj+T48Xc/p/ytcJghSptY3QD35nzlUnEOAuFZtWls4OLes3j5qyPEHP/wC0yRs53hafLUn2jqo2Mr1GjKarQ90xAAAHMl0mB89F08ZXhw5ssLbPv2ty1KCiURIkVCTzlpHtEBSKRMeLXpayrkVlQSc0lEiotHRLlN0U6WohbUkoMRuCAgUCUag4/izKMZruOjR8UfspvTWONyuse1i2rFxZV/Fe3GWmaWHaXvM53zafPdZ3G8dqVJHwt/pbrH5nfoovfgCInkBp7b+a5Xl/H1OH4HXly/8AiIcJcufLibkkk9dSg3EbBP1cTmFxJ5zYeXVRahA+Z9rD5rje/b6eEnHNYzUNur5nkcmlQODVPuY3Dz9VNwGGJpmrFnuLBz8Iv85VHTrmm2q07Ex6wQu0x+v6PFnz2a5P+0RqnEHPdDiS0EkfOFo+zOAe5lSpaGguM8ulv5Co+BcCfiC4tBIaJMLV0Mf3dF9HKIduLEREg89Fvk1/teb405Lf5J7NVQZDmmNwRqtT2e7Td5FOtZ+ztnefX6rL4ejLXvnwtLQRzLpiOu6U7DyJ03BXCZXB9Hk4cfkY3ft0vD4g0bz4f3587qccG2qM1Kx3Z/4nksj2a473g7qqfGPhP9Q69fqr2nTLLtsdeXtyXpllj89y8WXHl40zjeFB1RpqT93cNItm5nn0UatQFWrDrinDg29yZhx2MQVev4j3tOHN8Q0Oh6gqufhGu+IA8juPI7Ks7tmqaq4PM9r8zoaCA0HwydyBqdlGq8KzPzl5BiLNZMXgFxBMXU84Ydeep/dHCIjtwQDXAOcC7V039OSedSBEHRLICMNQQcVgWvAaZgciUFLLekoIpnD6aJxwTdF9gnXFRkoBEUGuRFyCBxoPFBxpmCBtrHRYVuaTM5jrJv6ldJLZnlCy/GezwYM7JcJuOX7rGeO30fh82OH+mqanRtsPX6DfzKU0gTIJ8pM+Z/TRWHDeGvefDTLRu536KRxfJSikzmHPO5I0C4zC+308vkYyzHHu/wCFLXbvliBof881AxZgGLnT2/urqlg6lceFhyi08z5lQaeAc+qKcG7ov53SY9mfNjZZFzU4aWYGhsW+I/8AKSfqsNjuFOc8xvHyK7FjMI17CwjwkR/hUuB7ItZUa/MXBpkCPr6rvqy7fInLhlx3DL92d7J8AGGoAR4nXPPoqA8ND61RtQnOQ8jbxC/7reASs52kw2R7K4Ghv6ae4kJlD4/J/qs/WUpvcG5IEZs0bzED5fVTsfQDKhYNmtzf7o8RCdwNFrsRIEU2S+9vCNP0Q4Mw4jFS64JL3DaOX0C5Wb6fT/k8b5fk3VWQ5hBbMjxAjaOR5LovCMX31Fj4gkX8xYrEYip3NZ2S7WuIG4jdp6ESFt+DtY2i3upyG4vzv8tPRa4uunm+fZljjlInQiIStkRK7PkkwkwjJRNQAhGQidqlSgZeUEbtUEDNFsBLIS6Wg8gja1RBMahUYpDGpLkDTWpcXTjQhHiQNlqrKvBmOqipqZkg6E6D2VtCRF0amVx9EsZa2nsgKQ5JYCNjUZ2TlQDUtLaEDYCj4zCioxzXb/LkVMKbc1Fl13FBgsP/AO0qMcILA5h5wJIg8lG7MYQU6dStEACBPICT849lpG0xe2uqW/Dtc0sIGU2I2us6ej+fqz9rJYDs2atB73TncZZeB/CZVt2XwFWk1zaghv4QdQd4jZXlGiGtDQIAEAdEYEpMZE5PkZZy430L0Tbk6QkwtvObARJUogoEP1SgEClNCBqpqglviUFVf//Z"/>
          <p:cNvSpPr>
            <a:spLocks noChangeAspect="1" noChangeArrowheads="1"/>
          </p:cNvSpPr>
          <p:nvPr/>
        </p:nvSpPr>
        <p:spPr bwMode="auto">
          <a:xfrm>
            <a:off x="63500" y="-1171575"/>
            <a:ext cx="188595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4" name="Picture 16" descr="http://t1.gstatic.com/images?q=tbn:ANd9GcQxzkyAIMoRNqQvF3crz1zNenJVzQEdkgl-noqr19oUvy-NoGl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319462"/>
            <a:ext cx="2561837" cy="3538538"/>
          </a:xfrm>
          <a:prstGeom prst="rect">
            <a:avLst/>
          </a:prstGeom>
          <a:noFill/>
        </p:spPr>
      </p:pic>
      <p:pic>
        <p:nvPicPr>
          <p:cNvPr id="27666" name="Picture 18" descr="http://t0.gstatic.com/images?q=tbn:ANd9GcSU1N9FLXxXNlOlS8UDZXjwzn5rRKnCoMluDKDRIF-b-RMzh6xwJ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2621280" cy="3276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743200" y="4800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Валя Зенкина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" name="Picture 17" descr="http://t2.gstatic.com/images?q=tbn:ANd9GcQYouhVerlBl9Hei9-KlmXph7ErjPA3V_m7ZCWPzCQjMplVEqn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38600" y="3200400"/>
            <a:ext cx="140392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396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Великая  Отечественная Война 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36014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71800" y="1524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Костя Кравчук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650" name="AutoShape 2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BQYDBAACBwEI/8QAOxAAAgECBAQEBAQFAwUBAQAAAQIDBBEABRIhBjFBURMiYXEygZGhFCOx0RVCUsHwBzPhFiQ0YvFysv/EABgBAAMBAQAAAAAAAAAAAAAAAAABAgME/8QAIhEAAgMAAgMAAgMAAAAAAAAAAAECESESMQNBURMiBGFx/9oADAMBAAIRAxEAPwDpsrsJH8x59/XAvNMx/DSwwSO0YlNkc/CT/TfvgjL/ALj/AP6I++KFc+uBohFHLc2OsAqPfv7YwNkB6nOYsvzApKXQTBSZQbhnNwAT8rYu8OrmhaaszKYaJwDFECboO57EgjYdsDzlWlYo6YiOFDdoDGDG5ve9jyN99sXqWrliXSjgom2lvTpgakx2iGoqpUrWZna3iNbftJ74tcPVslS9QrEkLoIF+QscBM0qHFUDExY3ubgdTc4n4cqEy+pFPKJpaipjVtMcZYIALeYi4HO++Jopr9RsZQ7K5UFkN1O+2E6gesTN2jXx3tVHxAwOytq5dwPLhzNrEYqZjXJSRKzEa2Nhft1P0/sMMmL9AmvqxVUkj08rJLEzCNjcedbi1uvUYEVOdxwmWKu1ubLIIVGoqeo58rj6YC5pnFRP+MggZkmDgSBD5iGPPV0He1vc4W2MmjUYylyQS3Xv+o+uMp+Z+kdvg/jLyJpvTpKccRqxjNG2tFBLCQaRz27327Yv8PcVU2dzT00aFJYFDMNWoFT1HXHIY5IahHLTyLJoXy35kEAG/sScEsvzmLIuJ4cwpgRT+CYJgR8aXLB/qLfI4uLfswn40so6LndFWiqlqIhrp9jrM1tPfb33wvZTm08tVMscJcJGzDVzFuVvc/XBig4sgmWRc0WOMNCXbQb3AsCCPnipHmTVuZrNAqrDIfCRAtjpsSCfpy6AjDVMnaaKFXNO6QVFd4ryWbxIo2K6Ry0nsfX1w4cL5h+PpjIsLRRRDw01Nck4WIq2Vav8OwGtz+ZrI2Pf23v8sOeSpDTZVG6BUi0mSwFgAd74qK0mbwhpg7ZlVSya9Asi3br1sO1rYmrAs6BG8wvf4j9xjyhPiQCaxUzfmFT0vy+2PK1vDj1Rqb3uTbaw5k4pYQzSlOmQA6vMpYX6AW/fFwHfAnJy8jF3DAiMCx6XJP6WwWHPCuxlqm+A++Mx7TH8s++MwEEMpAlcm3M9fXAzMZZYJKeGkjVpJZBqIW/hr1IHfBGqAYyawpW5v9cUJxPDSu1KHklOyIx1H54PRSJK+qp4AhmZRGSTqY2CgAm+Eyt4lozXyCF3aNmsS6gC/In/AO4Kfw/MZ4qimr/PTyodT33Qnt/nTAgZHHR0bGtCTorFgwXcjmP77euFvZaSNaWresjE7tewKkAW3UH/AIwe4clebNazU50KoUITtub8vnhaoaykqKgiiXTTvI1rA2LaRc8/bBjLq2OmzVo6Simnq3iHivEylDuLi5I5WH1wqb0cusG6qqIaSneeodUiQXLHHO834lp66rmraecSQx/kwspsFtzYd9/0wd4vrnOUa/AnSSncO6Mlg4sRYHkSOex6Y5hU0gppnzGmeOooZ7eKqc42O17fXb9sRL9sH41SsIwV1YUQRx+JJGWV5eYYsbi/z/TENbW1+eZi8GW0U0ywk2jgj1leQPLbfSPvivJmlbWVAo6VVh8cqshTc2WwHzI+m+Ou8M0uXcPZZHDGYYFKgySyMAZG6k33OCksZbm46uzmVFwDxBmMpd4TR35CVbWxDnfDedcNRfxGujSqhsEdwdXhAnmduXP647cK6CQa45lde6NqH2wtcX5pl8+XVdAKqn/EzRMiQs4u5sbDFNpdEc5SeiHwlFVZl+OqaZLNII0Ckg2UE+W597m3a2GHL6WSgpPxdUpvGh0x6r+Zhvfsb7fPFnhfLkyfJKWlkkVjoLMyi1yf7AYzNaXMJqCKppIGlWO4ZYxfa/P15dMXxJ5WzfI8s/G5o81aiBULo4DX1Md9/TDFxNUxUmTvBbaTTCFHqQOQwN4KhJgeplB8XnJfbcXA+dsC8/Etbm63bSKeOScDV1ANr/MD64fSJ7kG8lqTmOXOZC6K0joOhA1Ha+I82jmy+mFRG6yEME0MOYO3TEHDMZrcpSQMIRrYBU3vvud+t8SZvFDHTPaR5HV1XSSOdx1t0vgV1YeyxkVT+IWokI0nxBc32+EYMKwIuCCPfCtwxG9TlsjoTZpTuT22wwQzKjpTq2tx8VhywknQn2E6cgIffGYyEeU++MwEMiaNpZWMwATWQq9/U/tj1TGrskYtp56RjWud1IVBcmSxv/KL7/bEaPGh0gHWw1kk8/8ANsMqiOqzKkgkMcrhWDqpueQbkfbngZWUSHMKh2qS8MsQC07Dyg9wemBfGSU5njdm/wB4GKQq3wnmt/r9sQUPED0lJAmZQ2RZHibUdR2A0k367j64m2Ul8KktFHTVM7QxosTF3RFNtDAW5Yr8LsUz6oWUsjSU+tQdifNzHyAxO1YK+rqp4SUp2U6QRb+Xe3tilLGlRnFNHA1QszQmON4hq0X0mxHUWBwLuy/VD+tsyppaacB0ZN7dR/lscmq+GD/1BXZaa1qQRsBrMRdZNQJDEX8otsTjqGSwVlNIqVkIXyaS4kBDnbcAb9Pvi1nGXirgZlRGlCkdtQIsRfpt1wPdJi6Ef/T7IpcsqK9axU8RSojkPm1C5uQfXb/BgxxLw/WZhCzUi08khBt48YmI36X2Ue2COXRU9KopI5LtTxqhUm5VTew5DbnbFbM86lp2SGJliVjp1ubBe/6jGLel7eFDhDhquoxIlV+SGQjSrDY9NhtgdlXCleuY+JNKgDH80lEbVvc3B3FxbpglVZlnEJjXL8xpZ4rXYk3Y3Pflb2xWpswqzUOZa2ObM0dfEhW4Gg7C+w+uGr9DV/S1SP4lWxmJiGhowoF9P8uw+2N3lr6GRaeimZl1hE0EgoeRv0PMc9tsbfgS0fjRPomZw9xyO/X7/XFulikiGnUWdiWJPUk746IwbMnJBjJHqaiFhXCPUp2CrbUO5+2BOcZfTPmk6Rgqfw4BZTyLFh+gwZyxBBA8tQQlzY37YBVdQJMxq5kJCxSANb+YBf03OKwhfUZkUEuWUJp5Jbks5GnkLnY4sVMDSR2Ya2JBty5G9ycD+HszizRS5dCBKV8ux09L4OZhTRUqkgyMJGsSSNvT2w6zAvdB8CqtKtPTskSq12F9yPfBSkEUIEasC53LAc8BdMZb8sEj1xaiZtQsOuxvuMPgqBy0ZKf4DfvjMR0zWiFyfrjMZCNK0OZgI9RBl8xv03wIZ6yqmWWKKwjBueWq9tsHZIh4jFj/ADH++NgABboMFDugZJRl49TIgYr52ZQSewPtgHneXpOyfj0JgXzBwdgTt+2Gip1vGQu4sb4o0Lzvrp62E2FwjLyI6X9cNjQiS06ZfN+Gp2LRqZLsX7opHvzxv+NiXiqnp0jsGV37WAGwHbffGZ/FJTZlMkq+GniExE73XSF/tgBUVCUfE1FWanljeNZPLz3Ui31xKxmj6OpRVbLpAK27HviT+IaaVjMhMoNhGn8/a2AmQQ1dfUSVFLOppH0sBJe6m26277XwcrqNUAEDFZTt4383sMVJxrCEqYNjzKlqapjHGYq112jlsGZV67dNzjWkjgrJDrVXFyGR+h6gjCS7S03EUmZyLMFhqGuz3GoC+rfrsDhoqaapNSa3LZUV+e52e/cYx4mvQQnyeOKnCUjVMMS7rHFM6BfQAHYWGFjiKtHDsDyliZpxoQSMXJ25kk329TiSfibiCNtH4FHYsFBvtflb64D53w3neZzpXZ3ohQeUIj309wLc8CjXY7DfDvEkWbTCORUhdluirfcDnz5H07YcKKWnhA2/N53bkPbHMKeiFHEspp5VUMSDawJHI3ww0+Y1LQs6wHwF5CYkMAB87km+No+S8ZnKHwds0p5K3LpIkYRswuhvsW6X9L4VOHY2aiInddTTPrY3sbGxP2+2CNDXT1FBFNG5ZZI7qott88B5KDMY5WMM3hRvIWCk7ICSeXztitWkf0N0FHlkdoqZUQg30obXPt3x7R1sVTJUjwyGilOoHkvQfUDlgWvCVPUwxvUtIZQOeo3+frjSFqnhWh1VoFQJZWaWeBLAE8hYm/8AgwrYqRNWlGmZYoQuv4djt8v+MaUViAKmVFt/LGpGBea8SLUn/tI2ihPN7hT+u2Icpr18VIXbxGJ+LY8+XuP89mno+OD3TFTELEW9sZjSkCiEDzfMYzEBZPJYO99zqPtjQbAkm9umPJm/NkF/5jiCWpWK0cgOmUFQ3/t2w0xUWY3EqB03GJByva2BPD8NTT08sNSjKytYHV0sOWJqar8UyQsAJY2ZdN+YB/8An1w0Jor57kkOY3cKolsRsbagefscJOV8LtWZzGtZDqhhgaJxcrvqa3/9dD0wy1fE5pqxqdaUuwcKV1AH5fXELZ3AKJ5qiqRKuosEjVhI2m5sABvY7++JlRcboY6Cmp6CIU1Giwwr5goO7+uKVazyZkJmcGOnjJIPe3T198LOccbLlilahYI6ooShZh5UttfufQYBcP8AEGYZzm4p/AlkhqE3cQFY1U/zXPPkT6225YlIaVdg3PKiqzXi2WWKW8NNG0erVtcr5j2sNsV8h4x/BwS0c2qan1ARMb7d7HqMQ5vMlNX1uUU0cg8dtMspFrJbe3ub4qHKp5JEpqdAYxsukbgW7e+/ywf6aro6dwxl0ma5omZ1hjanpl/KRWsoYjnYenXDNmMLSSCaKoaPSLaAdj7jrhJHEkfCuWZbRwRJJSBUR5XJ16tNyTbbBBuNsrqonEFUFewuW5fb98TRDTcjM0b+IU6w1PhyTaiY47FQLdSDucBMwhq8ny+aWdQ0zKXdhYgKL7m+1vTDBRrS1MsVcJW8XVpJ07EegNvrhQ49zVMwzuLLYmIjjI1i+zb36YKGrJMqnr6ejhqYqgpyBjfzIwJ2uP5T7Ww6ZbW/i5I1EJjql8wjO9ulweRFuvrhKp6mOaoemfyxL4bAdgoZj/bBLLK6pWrlzVCEmiIK0/PydQ3a/TrtfDh5GmEoWh3dczgaBKfQy6mMzSSXJPQ+2LtbSx1lC9NUgSI62YDa/qMRZbmlLmsXi0bM6D4iF5N1U+o69sWo3jkuyPqA2BGNkc7s51nuXtlEhp1N0dfIVuCQf6t9/wDOWIshSWGpjIk8NSb6Ik0C3qbi/wB8OHEeRPmbRzRSASJGUKk2vvcG/wDbCxNltRlspSdgo2ZW6E/fEtGqdqh9gYtEpF/mcZgRk9XHJRhpDqbUdxqb74zEkhuWwmfvqPTFHMniWlfxi2i1mI5qD/N8sXp7+M5J6nFCspFqpUdywtcMOjKeYIxYFCbN3oaIx1X/AJMbBVkPJx0P74CZBUPWZ0jzyvEJtTxkte7W8yH1FvnbBPimlVspWnUeX4YyW+Fhyuex5fPChl800dJJAzMlnDQScmEoNr/S5PoMJ4AZzMTnOJIqmKKOSG7iSMW8YNcA+lhf259sLstJqzGqmhqGVDD4bqlxdjyt1BtsLd8W8ozV8yzDMzWSCSaKYxrqPONdwSO39zijk9TNPX5mIgTZ7Buvv6Yyb/azZKlQI4e4aGf8WvS1TlaaL42U3vYgab99zv6Y61mlNDkOSiOgiEZij0x2Gy2Fh+lsAOB8v/DTq4RWZ3LswNrk9v8AN8OGfmPwSJpFiUqTqvY8rfbFxlaMpXyOGrUvU5tVVbsXkey36jmd+2Og/wCn3g1DVBEZE4F0dhe45bY5vnjR02czpTxiJBs9pNWs9yeWOn/6czik4SNS5k3ltcoT8l3398D7LbwocS5GEhrlklMsKqpEbA7i/O/e++OWZjTnL5wiSbMupT1HuMdO4yzJ52SBJTDE8J8RmNiic7+/7jHPZ81yqoo6iOSj0zLfwZb3LDpv09uW+D3gK6Pcvz3NIaedoasoI1F2O5N9ueIqCeZ6pqidy8zblyL48GW1iUkFHHE8s1Q6yaIVLHSR5eXvg/RcF54/5bUZjk6iWRVsD33wNpAuz3Kqhpq+cM2gxxABrbDUef0GCEWcZfRUz0+pgdQY2BZ5SebH0H35DEQ4fkysTwmtppwG/wC4nBKrHYDY358+mBElZRUTaqQLNUC//cS7gdPIvXEqG6VKWYPfDuYSw1JppUdKKslMRZH/AJ7DcfUD54d8qohQ03hK7vvcnp8scmyqnzF4fEq6iSIH8yNWa/mBBBtyG4vbDbw3nGdZhrjnFlhOmRhYLe1+f3xcWukZSTaseQSR5h98C85y4V8asQPY9cbUWZivhmemjL+HshbYOcAsuzjN5qkQPRiSNpdDljYxqBuT/m+K7JS+BbLaCoWnIE0cY1Gy9sZghAbRjxD5utlvfGYgosz28V//ANHGihT2xvObzMNviJxpfSL3+2NCER1VJBV08kEyhkdbEWxznOaSpWuagFYUeDT4cpsSYyOVvU3+2HzOcyiy3Lpqt2uqi4U8mN7AfU45xJVx5k7VrSGUvdvy7opHctzAHIAevfGfkfo1gtKWaRGKb8ZH4YlA0Foz5vYriDI5QK2eIHaZdTFgyjUP1/4xSzrM8tqbCJfDSGymWJSNRt1x7l1YPGgdZTIEYMLAXsdsRWGh03IGWGaO92YgXJG4Hc9vbHvHdWXyxhAUBc6Qzg7bHa/TAinmenpzUXYMNwRc+u3cnv2wu5k0/EOcVrpJ4cMVvBvyJXv264cHhEltiNVhVzJ/DYMFO5VibH3OOvZXXaOBIXpm8aSKDcRjSA1u2OV5zNLPnEhlEUdgBaNeQtzHe+GigrZDw5TUERfXcoyRruVJG5tzJ5e+NCQHxHmUryfh2Nnk88yg30/0rf05nASnpZanxBErERKXkcGwUdyThvj4Mqs4zGR4ZkhgF/xLu4IibqAeRI69rYtZlNkPD2XvQ5JPJNPONFRUnk69VB58+o29cNC94HsklFJlFGJojSzMqiRCbaVVALc+XPAjOeIpsqpad6VFeeSJkMkpJKb/ABDv2+WAWY8SZxU1DPW1MTBJA6s0Y8wtYWA5j073wIVqnNKtIIkMkjXuouSd+vYemMvx7bNORaWeqroqfxzItIZNOst8Vzdio6nrcjBCfJ/w0qy5XR1NUC/kmZL7W622vv7Ys1FLDl0AFVPqqwoLkmyQr1VR9PU4kyavq7STRFoVbyqOVk5C/wAh6e+HKXwIxDMNLn7UzTvSQxMPKgqZF1MfQA2HzOLHC2Z1i8QpT1tO8DSqIJYmXyOLEhvcEEbdDjTJs7keaSGub8RFJ5QHFx+wGK0WZxQVToriiq4ZSYkD3hJB226dja2IjJWNp0dWiMcSiOOMKg/pW2K81JBPUGZNUcwFtabX9++BozrRkkWYSo6eIuwIuA2/2uMX6CuhrAkd7VHhLIV5XBx0Wc9UTRK5Tdjfr03xmJhb+n74zEDtntSR472tzOI9Wx3t8se1DHx5Ln+Y40BFt74sEL3GkcTZHUxyKzvOVSNOQMhNlv6cr+xwsR00UdFHRwrqjRAht/MB/m5wZ/1ArpaeKmigF5jreK/IEADUfYMThcpoZRQRUrs3jTJ4tTKSbhTyHt0sOdjjn8ms1h0Bc5eSadaMSQx0o2jhjF2f1sMU5Mq/hlSjPAyh91cGyv6W6dcOWV5ZT07skMK+IPM7Nc7dS3r6YvPTHNLRwI00Cv8AmHkNQ5i/LtsMUng2TUqvMo3LHSFNxuR2/wCMKlUsmVZ/HBOWSnd9IAXmp9B6ne397YcnVMvpGNRWxQBRYpD5209he2/ywjZ5mU+Y1BkFQKen1WAXZkUbWBPU8yfphQi7BtAnPclqnz2UppSJrWu+rSO3f6fbBSOiloMtmenqFpahUPhSSMAztz026A7jrucDVzeGggMVBHqmF/zG3N8DXFVXu01TK3PmTe49MbUQXP4vm1VQtTiofwGYu/iNYBjzNhzN8V4acBTJ/uP1lc/pieOBITocNpHmAJx66kkeIrxo2/m8pt69sIChW1phqqYMgcxujuzKLMt72t/nXDNJxHQrHJJlcARpAbERkMfftgLV0RlsqxjxIrgAj4l/fFXLWSOoMLWKE2VrDZjgksCPZbpJWzOpczqWdCCSCRe/f6YPCL8vS5CgH4ALW/b574io6VKWSWRCGaSxHe/p++JwfJb4QN7Dr7fucc7ds6KPC4uujZVuL9j6X/U4qrAKuSFxzv8AmXPO3I4s3Ro/KoFtwSbgfufU4t5DRmatp6RYzaZtDkcwnNvbYEX9RgWsl9WdEyGmSbhqkhqo/K0e6HbYm4H0tjbMcoMzwVNI5hqab/bYHYjbyn0NsEAgF9gB0APLG4Y7AgfXHSujl09iJ0DxdKv1AO2Mx4GI2BAxmJsoyqJ/ESDf4j0xGD6nG9V/5MtgfiPPEdj2++LEkLfGMSaqWonk0QIWEt+RU2JF+l9IHzwOsssX4mI6Vkswe9y222ke30w05vQx5ll81HIFtKtr33U8wflheyqmbLKeOnrFIemTTGyrcMm/Id9t8ZyhbNIvANWySvmlLkKv+GWRPxFSYjqbwxc6b8wTbfqd8OKQ0v8AD1p6aNGp0QeHCmylegGOJzZ5UT8WT1zSkOZyIyRYqouF9tv1OHWPPJ46lWoJopYVUssJuCL76b8xviJx6oaVijX5lUpLJHVpItQGbWjAixuft29LYGa6mrfTcledgNl+eHrOKzKuJJphJCsU0aCzDaRLdCNrjfCpWU89DN4SCMLpBWWTyqQetv7Y0i7E0yGnjhphaV136sNh7d8ez10cIJgurNsryC5+S/vim7wxPreVp3G5KDSPa5HL2GMSpkcO1Giw7XJTdj7sd8UIleOtlTXJKkIY3WSpfSflfn8seR1K09T40tVJPbYqIrKw/pG9/nYY3pMrqKxtTMdI+J2FyT/f9cMNPlFIFWKWJRCN9xqLEdPU+g2GE5DSYMWabM6Jlj1QJayxRbae1yN/7WwOo4XQkSxyAk2syGxA57/5bD/X5NULR/xIUwgRFCtGPiK9GNvv6XxDl9OmZUktBKLSE+JTEncOOl/X98NaLoHQzCno1krI5dBF1kXeyjuOYHqL4kDxVYjWnkSR2HwqfN9O2CmY5ctVQrDGhd5EKcthew5foP2wwcAwwVfDNJFVUyNLSlqd9Sjmhtf7Xxn+M050rFTLsrq6mUrTQtKQbMVHkU+rcr+gw9cPZL/DfzptJqG2BW+wNr79eQ+mDqwRxLaNAg9DbHmlbcl53w4wSM5TbNCxvckb98SKx7rbvbGtgD0+mNr/APscXRJuD6jGY1AFubYzEAe1VhUy+UfFzxoDci2kYuz0EzzuwaMBm23P7Y0GXzA7un1P7Y0EmVt97dfTC9n9NMzzSKx8kZ8Jr2EdxY7d/X1PLDaKGb+tfqf2xHLlbyqUfw2VtirEkH7YTQ06Z83ZrkcgzE+AxsxYnULFSN8X8tml8ILWxSoYbKZlFr3G2/XvbHZYuBoFrDUSlJVHwROfKvytgZxBwXVTRUtJljUsUayNLI0jsCxPspviWUpKzllfXUn4hpmZZ2OwslifpyxRq46jMZVMKSRppFy7l7D06/LDrmv+l+dS1Aanny1kKg/mTODfrsEOC2Rf6f5pSwwfiny9mTUDokc7XuACUHfDSrQ52c5zDKpKSNB4RaWrdmHXSqgL9yT9MMPB3Cr1E7isQqjxOoJB57fvjqScJLJWwTzLAViiCKoJPc9vbBZMmZQPDEKjnYf/ADDYOSEiXIo6aJYoKdZXKgKo2HzP6nmcEcj4ejpGWoqyk04+Hayp6AdMNMeWSgXvHfuCf2xuuXygfEn1/wCMSog5lF4kdSjAMCLWtjmedURyPNTCnlQHxad+46j3H7Y63/D5b31L9T+2AnFPDMub5foVoVnhOuJ2Y7HqOXUfoMUiVIX8orElMU0YHhzk6gp2WQc/7n/7gtkOWtltZmQuTBUzCoTf4SRZh9Rf54F5Rwnm9JKyzT0ZhdRfRI5KvzDC64a5slrqjLlhjqI4pwPjR2HNSOgvte/yw2rdiuiUkX2sfc48Btvbn6YHHIM9poUQZlFIIwoIdmuwFzbVa4vsL78r9cZHkWdRzlBmEcmpLNIzEEsDcNYD+na22ChcggSD0PPGEe/1xSTh/PAiqcyiYkBXO/UEEjY26Ec7WPMctf8Ap7O9FlzKLSzA+YsTe5Ntxa24Gw5KMFByL6AaeR+RxmJKHKqqCnEdVLDNIpsXIO/273xmJodn/9k="/>
          <p:cNvSpPr>
            <a:spLocks noChangeAspect="1" noChangeArrowheads="1"/>
          </p:cNvSpPr>
          <p:nvPr/>
        </p:nvSpPr>
        <p:spPr bwMode="auto">
          <a:xfrm>
            <a:off x="63500" y="-722313"/>
            <a:ext cx="1533525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76600" y="3429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Витя Хоменко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654" name="AutoShape 6" descr="data:image/jpeg;base64,/9j/4AAQSkZJRgABAQAAAQABAAD/2wCEAAkGBhQSERQUExQWFRQVFxwXFxgYFxgYFxwYGhwXGRccFxUYHSYgGBwkGhgWHy8gJCcpLCwsGh4xNTAqNScrLCkBCQoKDgwOGg8PGikfHyQpKSkpKSwpLCksKSksLCkpKSwpLCkpKSksKSwsKSkpLSwsKSksLCwsKSkpKSkpKSkpLP/AABEIAP4AxgMBIgACEQEDEQH/xAAbAAAABwEAAAAAAAAAAAAAAAAAAQIDBAUGB//EAD4QAAEDAgQDBgMHAwMDBQAAAAEAAhEDIQQSMUEFUWEGEyJxgZEyobEHI0JiwdHwUuHxFHKCFTPSFiRjssL/xAAaAQEBAQEBAQEAAAAAAAAAAAAAAQIDBAUG/8QAJxEBAQACAgIDAAEDBQAAAAAAAAECEQMhEjEEQVETcYGxIjJhcpH/2gAMAwEAAhEDEQA/ANdh9PRLLE3SeYHknA9ed6SyminQ5Ic5Apl0otSW1EC66BbmKM6xTrnqs4rxunh2zUOujRqfTYdTZBYg2TdfFNpjNUcGtGpcYHuVz3in2mVHSyhTa3k514Gk8j/NVlcbj6lZrnV3Pc63xm8HZo0bfporpNumYzt/hRORxqEa5RAt+Z0A+kqJR+0ZjhamB/uqXPo1pXMe5gX9bbnRt9+aeaQ25ItttH7dN1dErf1vtMjSkDHJzj8y0RCMfag0mO4dHR07CNQJ3XOXPBF7NGws4k9dtPRFSnXKAOZ09BN7FNG3U8J9pGFeYcXsndzbe7ZWpweLZUaHMcHNI1BkLhDGXE92IE3HKdVYcJ4tWovFSkMpPiIE5SNILZhLFdwhJCzvZrte3EAMeO7rRJaZv/t/ZXwKyH4REJF0MyA3BJCBcilAZQIROclTZAy5qCWUEUxRfql50zh9T5pxyMnA5CUTWonNQOMIQzogFE4jjm0abqjz4WibankB1Jt6oIfaXtMzCUsxu82Y3meZ5NG5/dclx/GKld7n1HZi46aC2nh5DYfUpPHuKvxFZzn6n0AA0A6C/mboYDDF7gzLlLQ57idcsTblb5mVrSbSsLQcQCDBeZvN/wAxj4WNgn0USrV2BLgCck/idu7TT+yuKOHJoM8IDsU7KI/DSaYsNpd9PeM7Cg4lzCcrGGCRYBjdY5Eka7lFU93WBE3LifmTayUGCx2B1Orjzjl0Vnj6LHuLmtys0DQBJI26+ajVqcOG7yCTyE/CAmzSFUJa4Wkzve5vcblKewi7j4yCb3iP7aDonxQLSHRmg5QObiDpzUbuzmJdqJ13dyVRJw9MECpUs0CGti7j6bdSpmAdTzNfUygDRhv6kbnSyiubDiGk+HV52adm8tfVM1adxbqRFxeAJ5nU+ai+mhocVbWysLDAgF0xkGxBF5voFoeGdqqmFq9zijmYfgq7hu2Y/iEa7jqsPhuIPaAykyJ97Tefcp7HcTktMeNsy4RcyRyuPNTS727VTrhwBBBabgi4jaEXehc17IdrHUyWVL0tYH4Obhybvl9uS6OxgsRcHTl5qBwuRNejcEprECahR5rIPaksagIlBAi6CBmnvzSwipixKOmboh9jesdU29OgWTTkAaLLA/aDxuKjaLCfu/vHR/WbUx6CXey3znLiHF8calR7zc1KjjbZoOVv1KsCcBgv9TVdlactmtk6Da/MgOK2PDuzOTDVnNGZ7hlaN/vHEU+tw0n1Wa7MYxtBznPtlcCR/wAXfODop+G7aVA5pAaKffd5lGp7tsMEchG26VI1HG8CaVbKW2wuHbJ2Dg3WeZcTCyOJwZZRYQJNYuceeXM3Xnc/RWfGu3vf4WrTDIqV6gfUePhIEANAOlgLKrocWNR1MbCi4GYOkG09WhRrZUS6nA8FMZ3WtJBtChtonu6teASTbXSdv5sl1ce12HJAgshoOuYk7jawTOC4rla1jrNAnnNuXJVbTf8AqM+VwsKYDWj8xvPJK4xRALBJ0zGZ11J+SW6ie7pgcqlXQ+QUbF13OMmTlpAe8e+qrP0FJxJAuGsY1ztbkCbwOcBSKVOaTARBqPnNvlBv7CPdM0KoFAME5nEl14sLx7DRS6DJYZsKbBTB2LnETfbwhKsMUKQIe9ug8Lf1MzqLe4UWmZG5LTmP+062V/T4YG4YPk5YdrAAmL3u62wVdVwrclMt+IMLnDSWydN1DRqiA0gg6EgHXS4MciDBXSuxXEZYaDjen4mbzTOgnobeRC5vg6Tbkk2yuiNRIvM8itf2cq5K9K/wuNI9WuHhn5eyxbqvRhj5YV0IlCUpwskwtPODxO6TCUXpOZAgi6CMoII7DZBrrpLRqEaIkZk2SljRNOCKgdo8aaeFrPGrWOjzIgfMrkDaRyPIJ+77tuwO5MW/qK6b25qRg366j9/0XNc8AT+Otmj8rYueisQ33rQ9xIGVznNnXVpA8rmVHp4vLlsLT53k391a4TsxUrvIacodDugDtJ9FqsF9mDHkNzPcSItGvNXcTVYXBFpDQdonlr9b/JOCqMo5gQY/3OOvlZdgw/2O4VtP70unWc/1I1VFxD7JmASx78k2LmwD01mORSpK5e68gHXxHXrr7p3LYH8pi+sTI89F0nh32eUqZcXuL82rdGxrrJJvfVSqnYXDkshpbktZxAI3nmnkunOm4rMA2CC2i4T7mR0UFzszgBuGg67AfOV1Sl2Ew4eHwTAgAuJbyFt0uh2NosdLGgHSeg5A/VTa6cwrUstUgiJDi0ayCDF91Z0MOTh22MuqSTewiBf0+YW3qdlaQqd4ReII5+Z/ZLr8OaDBsIjKBE+ZAtYAKWtSKLDgvpCmGWLMhJEgQIm9zcaBZzE4ZzS1rz8ALTpOWZH1mFu6dMCcrZjYC3v5KBx3hRqtaWgDLOp1kXmBKSrYwuIblgTsWnrGn86K/wCE8QzYgkG2Vjxrq0ifqs/iMG5hLX6g5hfUaG/opHDR4jMjwPA/nqUynTXFlZlp28vSQU1hCTTZOuUT5wJToCOYEo5RPKIIAUSOUEDFJ1z5pTm3SGjxFLeIRDgSSUqmUmoEFL2up5sFXH5DE+65L3fjyvizbDq6L26OJ9F2LtBRL8LWaNchI9L/AKLjNZwN5Bu0W5BvVWFdD+zvx0nEgyHXJ0PIDoAIWzBg2ss39n1ENwbDHxEu9+m9lf1sWxp8Tg3zKir3BY23iMvGheSQPJvNFWe57ZLZsZL3W/4gwFRt49RpgP71gA3Jt0R1e3GGzDNVAJGpcDM8pENHoqzpIqBBVo4/QefDVYY5Eeaep8RaYggzv05rLSwbom3I6VSU3ia2UX81Q1iI2ElVlexk7c776AbqLi+1uGaSO9aSNYuPcalU1btzRMROvK8c/wCymmtxbYxpFw4hsTGhnoB6JXD3NLPFfyB3iL7qlxPaPD1A3K5zXG2aBA85O5U7A4kO33OUi4LRYH6lT03JKynaIjvC4CNcoOoBuCRtJnXkofCHNNZoMZZI6XH91L49UBq21EiTH4ef1KquHiK1OPFFQEWH4YOhW56ct6rurWwAOSOVSN7TtHie3I2NZki8XECBpdXLTN1Fs0DggCjKIBEJdMoJZQQMUzonCm6epS0QbrKi7W8W7qiASW947LmBuGgFziOsCPVX0LLfaJRnCF41Ybf8vCfkfkgzAw+Gqx3DntflvDnB0R+ITf6LOYrhxpk0yPxSLajcj9k/gMMXkOb4HB0G4AaQIkfI+hVlxek9wyuLXVKXKfHIn5gSeohaX3HTeG4VrKLA0QA0QNNlUYvDU3OJqAm/w5iGyJ3m9ttArDg2JzUGONpaLLEds8RWe/JSa/JNyAbka+g9ln7X0tOJcSwTG5HZZE2Eui0iG/4WMxZw5c4gVS06EAC8yZG9lKodmNXV3GkHsJYRJbn2FQ6jzVI/DeJwjS2UXjaS4WI0uFqSMW7TaTaeWWVHTuCIJ6W59Vs+y+J+7a1xJsMxF7XDRI81g2YZznZGtLnfhMEE85B1ELoXYTAkUi54AAd4YBE9ZOqUjQYnH5GkmRAtv6NbuVz7tJxStWeRJDdMs2ItvbNrddJ7U0MtN4bpltruB+647XxETfxEmb3EbBSNX0LuKeW5c9wsQAIHrpKn4LEYWmBmpOJ1kw8b7AkKJhsC2pScZcKjSIYQcpaOovP86qP/ANPLPiY8SbEiIFrgc9bSqwvKvdVmuLQ24tlaBHrE+lk9wKg+i4Z5LLgQbgm+izuDc4E5TYEGdzF9NCVo+FY91aW2/qM6eQ89zqpWsb2hdo8MGVA9vwOt6jX/AD0SuAgU2vrOg5bN89bczZXHEsCHsyZRmAtAIgWuBrt9VTYJgZUFMiWghzvMR4fKSPdN9Lrs5QxB72DLqhdLg64FwYj+XA6rqXDXHuaciDkEj0CwDWtFcZbmq07awYHoAfouiMtA6LO27NTs4UYCQUoKsAQgkucggapGCUYKSHXMbomNKIea1V/HcCKtF7ObTHnFvmrFpUbGGLoOd4OmzuMVMZi1r4abh4kX9QJ9VX9m8KTXpVHf1GZMzEn0T/anDGhWc9k91UkubMCT8Q6TqPUbKNh6dVtEVwG5ASAb5iDMnzvK0OkcNqgtIJ/E4DrfkprsG0z1ss7wXGZg0xcjyiLE+RICv6OOAc2RIseQWWqZx3BMjSwiCROxN/osxi+wuIqu+5cQ3Ugujzs0Lf4zHU3DMGX5lxNtjE3KjUeOhrSynMnVwuT0B0CMs1g+xjcM0ic1Qtu6TIP/AOfLVXmCwbWtbAgAAAKPxLFBjS47ba9NBz91N4exxd4ultNVFRe1lXPTP4QABqdhvC5vVIqV25Gy78QOh0BIvy2XWOLYMgFpy3B3B99YXMOL4d9LENqMvDvFEzAtJnmDf0VX6P8AE+zL6rgWuPlYX3TGO7LOsO8cdASR4RbQXudVrKWJJaLXIBAiTB57KdSoAtBEk+wFulh6ymyxiuFcMbTF25ptJDSL2O/8lWGGqtaTAGpENbH68ldYimILcxJj8p10+apWPYHfCMxsQI8o26+6hIexOJZTa6rImBF7k6CPdZ+hh5e4lwJsT1JJm8+Q6wArDF4NtSo1pGVo8REzawAtdJrYJtMBlMSSRIaJcTy8/wB03pvx2suH4cVMWyGw1jYJ0FoJjncRPmtnKquz3C3UmZn/ABuiRs0bNH69VaRdJNM5ZeRaU1NuKUHKsjeEEkuuggaaxOkIi2UoiEQ3XrBoVVicTmtvoU7j6ryYaNNbxPQKHXq2vbnbbVUQcXg21Wmm8S12tiLbQeij4arSp0hTqQ00rFp/EJ8LmjcOtppcKyp4ySABB0jb/KPE0KVduWqxr2i4kXBvoR+itSInDON06zqjWtuwX0gz84EJeIquzQ3odD1109lFq4VuHfTfRY1jSSx+XQtJBDp6EC/IlWWLpAEmC6bzO8bTqYnpdZvTRxlWRJB2uYA84nrunK9RzYDNeeg6wE0y4nkLjYHz3TneB8QQeUX9wB8lBRYvHPzBxGYMJcROYmJiwsIMEJmn9owdUADC0G3Mk81r8LwprQNyJvb9LJxvAKAkikxpO7WgG+twqMZ2h7XVcuVssB1dYyD/AALPYXtEKbS3xFtyM2/r6rQcT7Ehz3OY/wADXTlHwjWQJsD8lW1OD5coY0XJl5Ad7WMHaydHe0/s3xeWNa4QcsxNsvM732C0hqnIIMixHI+QWewnC3NpulxZOw8TjaxeRcXvYK5pP8IjUtAk38/PQpWjdatlANw55iTETroNv5uoXhEE1DMw45ZMHlyT+KOaRNteZnkN5UbGVAKbn9JgXveABzNhKlWTdVH/AFqS/KxxJeGiBPhbYRzWr7N8MeD3lUeKPC3cT/UOaY7O4M0qLGkQ4+J+nxHUfotVh6OUdVdM+VONFkUJYaiKITlQe1G1L2QMIIHVBAth+ibrOQYbKLjHEDmeSISXi+v9lV8TqiL9QBrJ2/yEjE1XXbPikSZ3J0H784VHi2VmODi4eIwJ0BFyROxA6LUSrfhj2gwHSRreY5qY6HCyzWExBYXOFmXECxJuZnT0+isqWKL3NymDy5dTbfYeaqJhgtc0gwQRpe4vCfw2PbVptcBJ/p3B0IJOkGyOjRmCbHXpuqTMaGJeIAFTxNJHhFwHjzmDHVZrUXdFjWjKRB3HvadI1Unh1ETmIA9IsOXSbqHSaHNkHM29+c6+V9JVfxahWrMLGEsDtTpbfeSPS/zWWmnfxekGk94yGiTBFo8lCq9scOBAfmP5QSPeFnqPZnD02eNmdxFyXHlaB+ibPC8GGkdyAdjmM7c/XdXcbxwtXOF7SUKdMvc8eLQCS49MsSqo8ao1XOIGUbZoAHneBvoq2tw/BCc7nEjSHmbKB/ocOTLczZswBx8pPK6Fxsv00rcWwzme0NjY395Kf/1lNwcGvGwzTHUCdf51WXZ2bYR4HQ9us3E9Qdtle8O4cabQXkOMzl2Bi53IP7J0xtJY8HWwAFwbunQRsIuVFq1A6o1os1kPdGlvhHv9CifiXPBAJubkbDpbc2FlN4ZgYaXRBcZMjYWaPT9Sp7re9Y2/vR/h2IJM5HQYvHkZ+i0tJ9hsqfC0oPT5q6GgharkWHIsyBakqKPMlhEhCBooJRCCBtht6KrxTyZj09f59FYxLY6KJUbGuqIonZiQI3l3SN/L+bpnEY3N4XcvPS0+t/VWFZoPhuQeXpbmBqqsPBJBAyA7QS4/hAj39lpBf9PkZiCBHnAFzPOZhOUopuzbk33nkSJtofdOh0AggkSZnp15bW80itUawSRJe6NIk/sAERZUMdInL0H62Vd2gwpcKdVrCRTM1JvDH2uNyCJ9EvhPDj3ucudETlJOXcn2lb+n2fnA1RHjrNzR0jwCP9vzKaN6c+wdQsc1keDNaBBJMRbbe6tDUPiiJNtdvXW/PkoPB8C51Isqy57CWOExBGnmC2DKKpTNJ0BoaSBA/DJMR0NtdFh0RcXhqtTwDfVwPUxJF3WHNR29knvPw1JJkkvDRHnOwWpwGKa4fWb9PnsrNjlTbn1T7P3gZpk8g4mOsnXyRf8Apoh13ARsJHkbmy39erAJWe4jXa43guFrAWuDedv0QiDRospzkknnG/nzhJxVcABpIk+hM7eR3KYxGNcGeEWvLpgCbayomFoB7S8lxDifEfxW/wDr03UVOdXaW5WxceJ40iNGeXNXHBsfTr0x3dg0ARbNbS3lCyfFcQWteGaZQCdBB1sfIeiuOy2Wk8ZgBnEAzpcyHHzHySddul3ydT6jTBsDRTcKZaCmYBMSP59VKaAAtVxLcUlESkyoHYQmU3KS3VAt5hBNueggTT0/ko3MkXR0tEshEQsThPAQ2xNiYVH/AKUtOWMrdv1voFqSsv2s4kG/dN+I/EeQ5eqXLUdOLjvJl4xU8Q4uWvy0oDBbSZ5lRMT2hLy0U2/DrOknWFG7rMC3SREqPh6L2kAxEwY2HPqs4Zb9vd8jgxx1JP7ul9geFuxQ76qD3TXHLIAzmb9crSIncyuiPfERzhQuz9ItwtBrsoIpts0QNLQB0hTqjw0Sdl6NPj27qj45wBpmqwQ+PEB+ICfmJ+qx/EOGMrtGZumh0IPRdHp4mSJEZtJ1PSFl+0XD20TnPwE6mYF/lfdc8p9x0wv1WBrYGqycjy+nEXADg4G3mP7qtHaZ9PL43bgggk2tMgTsTAjqtv3AsQLaef7Kk7Q8CFe8mRsLW3t6LLppnuJdpnPgNq5Rv4XC/LMRJ9gqtmNbHxOeYNgcjP8AlHicptbs0RPha2JMunTa7tfRN0sHcAiCbiWkCP6oF+WqqdjnvG+MwJBiIb6x02+qtcHjCQQAC2Zad4jf+6hYbBOcDnGVodt8TtNSdBvzSqNOpXf3GHnLcPfEMDd/XzMqLvRzBUn4mtkYIa0iXC7ZAsLWsbxvZaviPZ9oojKPE25O7tyfObqz4FwVtCk1jdtXRBJ6ch/ZWJATKSzTXHncMvOOWYzE1WuzvcRENDtBbQTzj6Kdhu2Fdo1a4D+r9wtnxvCtdRc0tBBufbX+65/xXhtKlTMwTJ0ED8rTblHv1Kkxv67/AM+Hrw6a/h3a6jUZL3ZHDUXPqDGiuaNQFoIuDcFcz4WHDwyACRIFmw2YgR1W47L4zPTyGPuzHptKzMt5eK8vx/DjnJet30uYQyJwgI2rbyI5F0EqoLoIEUSIRmpdIpGwSiiI/FMf3NJz4mNB1Ok9FzupnqOc+7j8TjqulVaYc0hwBB1B0Kg4bhFOkHBjbO1m89PJYyx3Xs+P8jHixvXbANpkzA016J+lSLwcoJcIkATbRaF3Z+oyuHUoyzvyOoPMQoWLpHB4kPbdhvHNp1Hn/ZYk0995seSax966dpw0Npt5Bo+QCj9+HA1HWYPhnfrH0UbCYsYhrcv/AGw0E9enlCMjvqn/AMLD6Od+oXr3t+f1r2VSod8e8fZo+AaEDmVJpubWYQ5sg2IIset05WYCL/CNY3jQeSbrVgxpe8hjWjewHn1U9HtjONcGdhnB9IF+GNiBJdTM+5Z01HkoL8e3LIIMzdtx003hScL2/Dqzm+LIBJe4AMI6SqzjfBBBxPDyC0mX0J8JnV1M/hN5hYsdpbFdjAXmBI/QDkJjN1uk4TghnNBaCZJMlx5TM/sFe8KwocxriIkXbMwTrKvOF8DNeHOltIehfzHQdVJLVuUjK4Lsw6s4hs0qIH3lXU88tPmeuy0mGwVOm0U6LMlNogDc8y47krRY51KkwNDQYENZsNp6eaz8q2a6Yl32d5poFLITcaqNGccfuzAk7DT36LmXF6xqvE2aCTE6nQE/otz2qx5pUbC7jAn9uSwTWuceZJt57LGWWpp7ficHnfLL1D+DfBHmtR2UqxVqt6Apvg/BGuoVRAL9M2viFyG9BYTuZ5JngFXLiW/naW+ouPoVxm8c5f19Dmyx5uHPGe8e2yL0rMm0a9L4RFQoIqiCAqI0SnsSKTkbiiFhiS4INeURKBQCreN8K76mQPiFwrIOR5lPbWOVxsyiV2MoPGFbRf4YJLjvlPwtnmtI0xawAFh/SOZVZwXEZWvtOkDmdhCnF8vyDU3qH6CVuenPPLyytSO8AaXEgNAmTy3JXIO1fbZ+Nq9zSDhRz5WgC7zPxG/rfQKx+1LtY5xGFozlF6hAs6B8IvcDdYHh1GrDoJbmF3AwR0H1lMspJ21xcOfJdYzazfiDJzD4bGNgNYUrA8SdhapLXZqbhcfhdyMbEdFANINZA0yn91F4UZw7ejo9J/ZeWZ32+/fj4dYWfW/7zTW0u2DGNOamKYcScxu085HVTeKfafULCyi0NItYSC0DYzbbyWJ7QP8AugObgFBw2KmQASYiy6YZ3x28fyPi4Tk8Z+Nbw7tPWbUZ3hzMqODTLsxkQDcQBEz6rpI4eHU2vpnNbxDdcp4BgatYQHsZH4Zhx1nTmLLovB6zsPABlu4/nrdddyvm543G2f5SctkwVaYyiHN7ynp+Iciqt1S6jMrGdtKNR1QGDkAgRcX1Pvb2VXw3COBaGj72pZn5W6F5+ceRPJbzivEG0aZe6/Ic3bAKt4Lge7DsRXIFR9zNg1p26f4C5XHt9Tj+T48Xc/p/ytcJghSptY3QD35nzlUnEOAuFZtWls4OLes3j5qyPEHP/wC0yRs53hafLUn2jqo2Mr1GjKarQ90xAAAHMl0mB89F08ZXhw5ssLbPv2ty1KCiURIkVCTzlpHtEBSKRMeLXpayrkVlQSc0lEiotHRLlN0U6WohbUkoMRuCAgUCUag4/izKMZruOjR8UfspvTWONyuse1i2rFxZV/Fe3GWmaWHaXvM53zafPdZ3G8dqVJHwt/pbrH5nfoovfgCInkBp7b+a5Xl/H1OH4HXly/8AiIcJcufLibkkk9dSg3EbBP1cTmFxJ5zYeXVRahA+Z9rD5rje/b6eEnHNYzUNur5nkcmlQODVPuY3Dz9VNwGGJpmrFnuLBz8Iv85VHTrmm2q07Ex6wQu0x+v6PFnz2a5P+0RqnEHPdDiS0EkfOFo+zOAe5lSpaGguM8ulv5Co+BcCfiC4tBIaJMLV0Mf3dF9HKIduLEREg89Fvk1/teb405Lf5J7NVQZDmmNwRqtT2e7Td5FOtZ+ztnefX6rL4ejLXvnwtLQRzLpiOu6U7DyJ03BXCZXB9Hk4cfkY3ft0vD4g0bz4f3587qccG2qM1Kx3Z/4nksj2a473g7qqfGPhP9Q69fqr2nTLLtsdeXtyXpllj89y8WXHl40zjeFB1RpqT93cNItm5nn0UatQFWrDrinDg29yZhx2MQVev4j3tOHN8Q0Oh6gqufhGu+IA8juPI7Ks7tmqaq4PM9r8zoaCA0HwydyBqdlGq8KzPzl5BiLNZMXgFxBMXU84Ydeep/dHCIjtwQDXAOcC7V039OSedSBEHRLICMNQQcVgWvAaZgciUFLLekoIpnD6aJxwTdF9gnXFRkoBEUGuRFyCBxoPFBxpmCBtrHRYVuaTM5jrJv6ldJLZnlCy/GezwYM7JcJuOX7rGeO30fh82OH+mqanRtsPX6DfzKU0gTIJ8pM+Z/TRWHDeGvefDTLRu536KRxfJSikzmHPO5I0C4zC+308vkYyzHHu/wCFLXbvliBof881AxZgGLnT2/urqlg6lceFhyi08z5lQaeAc+qKcG7ov53SY9mfNjZZFzU4aWYGhsW+I/8AKSfqsNjuFOc8xvHyK7FjMI17CwjwkR/hUuB7ItZUa/MXBpkCPr6rvqy7fInLhlx3DL92d7J8AGGoAR4nXPPoqA8ND61RtQnOQ8jbxC/7reASs52kw2R7K4Ghv6ae4kJlD4/J/qs/WUpvcG5IEZs0bzED5fVTsfQDKhYNmtzf7o8RCdwNFrsRIEU2S+9vCNP0Q4Mw4jFS64JL3DaOX0C5Wb6fT/k8b5fk3VWQ5hBbMjxAjaOR5LovCMX31Fj4gkX8xYrEYip3NZ2S7WuIG4jdp6ESFt+DtY2i3upyG4vzv8tPRa4uunm+fZljjlInQiIStkRK7PkkwkwjJRNQAhGQidqlSgZeUEbtUEDNFsBLIS6Wg8gja1RBMahUYpDGpLkDTWpcXTjQhHiQNlqrKvBmOqipqZkg6E6D2VtCRF0amVx9EsZa2nsgKQ5JYCNjUZ2TlQDUtLaEDYCj4zCioxzXb/LkVMKbc1Fl13FBgsP/AO0qMcILA5h5wJIg8lG7MYQU6dStEACBPICT849lpG0xe2uqW/Dtc0sIGU2I2us6ej+fqz9rJYDs2atB73TncZZeB/CZVt2XwFWk1zaghv4QdQd4jZXlGiGtDQIAEAdEYEpMZE5PkZZy430L0Tbk6QkwtvObARJUogoEP1SgEClNCBqpqglviUFVf//Z"/>
          <p:cNvSpPr>
            <a:spLocks noChangeAspect="1" noChangeArrowheads="1"/>
          </p:cNvSpPr>
          <p:nvPr/>
        </p:nvSpPr>
        <p:spPr bwMode="auto">
          <a:xfrm>
            <a:off x="63500" y="-1171575"/>
            <a:ext cx="188595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://t1.gstatic.com/images?q=tbn:ANd9GcSF2FB8kXyEqfXRmJ85J2TCmIxRk-dgfQgY2a3kCJmFwOLmFkY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2341093" cy="2899144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QcL-CAkDiptT7C8I_VHYbvr_Kn4q-81Znuxm0oEkVjSH1hMpZ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200400"/>
            <a:ext cx="2362200" cy="3441700"/>
          </a:xfrm>
          <a:prstGeom prst="rect">
            <a:avLst/>
          </a:prstGeom>
          <a:noFill/>
        </p:spPr>
      </p:pic>
      <p:pic>
        <p:nvPicPr>
          <p:cNvPr id="28678" name="Picture 6" descr="http://t0.gstatic.com/images?q=tbn:ANd9GcQ82lG3yZhr85Xdsa2_V3RQQY5R63PxYcT0NRGb2T2ldkFfzCx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14800"/>
            <a:ext cx="5159086" cy="2743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2590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Вася </a:t>
            </a:r>
            <a:r>
              <a:rPr lang="ru-RU" sz="2800" b="1" dirty="0" err="1" smtClean="0">
                <a:solidFill>
                  <a:srgbClr val="002060"/>
                </a:solidFill>
              </a:rPr>
              <a:t>Коробко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429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Шура </a:t>
            </a:r>
            <a:r>
              <a:rPr lang="ru-RU" sz="2800" b="1" dirty="0" err="1" smtClean="0">
                <a:solidFill>
                  <a:srgbClr val="002060"/>
                </a:solidFill>
              </a:rPr>
              <a:t>Кобер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" name="Picture 17" descr="http://t2.gstatic.com/images?q=tbn:ANd9GcQYouhVerlBl9Hei9-KlmXph7ErjPA3V_m7ZCWPzCQjMplVEqn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38600" y="1981200"/>
            <a:ext cx="140392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507" y="0"/>
            <a:ext cx="36014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AutoShape 2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BQYDBAACBwEI/8QAOxAAAgECBAQEBAQFAwUBAQAAAQIDBBEABRIhBjFBURMiYXEygZGhFCOx0RVCUsHwBzPhFiQ0YvFysv/EABgBAAMBAQAAAAAAAAAAAAAAAAABAgME/8QAIhEAAgMAAgMAAgMAAAAAAAAAAAECESESMQNBURMiBGFx/9oADAMBAAIRAxEAPwDpsrsJH8x59/XAvNMx/DSwwSO0YlNkc/CT/TfvgjL/ALj/AP6I++KFc+uBohFHLc2OsAqPfv7YwNkB6nOYsvzApKXQTBSZQbhnNwAT8rYu8OrmhaaszKYaJwDFECboO57EgjYdsDzlWlYo6YiOFDdoDGDG5ve9jyN99sXqWrliXSjgom2lvTpgakx2iGoqpUrWZna3iNbftJ74tcPVslS9QrEkLoIF+QscBM0qHFUDExY3ubgdTc4n4cqEy+pFPKJpaipjVtMcZYIALeYi4HO++Jopr9RsZQ7K5UFkN1O+2E6gesTN2jXx3tVHxAwOytq5dwPLhzNrEYqZjXJSRKzEa2Nhft1P0/sMMmL9AmvqxVUkj08rJLEzCNjcedbi1uvUYEVOdxwmWKu1ubLIIVGoqeo58rj6YC5pnFRP+MggZkmDgSBD5iGPPV0He1vc4W2MmjUYylyQS3Xv+o+uMp+Z+kdvg/jLyJpvTpKccRqxjNG2tFBLCQaRz27327Yv8PcVU2dzT00aFJYFDMNWoFT1HXHIY5IahHLTyLJoXy35kEAG/sScEsvzmLIuJ4cwpgRT+CYJgR8aXLB/qLfI4uLfswn40so6LndFWiqlqIhrp9jrM1tPfb33wvZTm08tVMscJcJGzDVzFuVvc/XBig4sgmWRc0WOMNCXbQb3AsCCPnipHmTVuZrNAqrDIfCRAtjpsSCfpy6AjDVMnaaKFXNO6QVFd4ryWbxIo2K6Ry0nsfX1w4cL5h+PpjIsLRRRDw01Nck4WIq2Vav8OwGtz+ZrI2Pf23v8sOeSpDTZVG6BUi0mSwFgAd74qK0mbwhpg7ZlVSya9Asi3br1sO1rYmrAs6BG8wvf4j9xjyhPiQCaxUzfmFT0vy+2PK1vDj1Rqb3uTbaw5k4pYQzSlOmQA6vMpYX6AW/fFwHfAnJy8jF3DAiMCx6XJP6WwWHPCuxlqm+A++Mx7TH8s++MwEEMpAlcm3M9fXAzMZZYJKeGkjVpJZBqIW/hr1IHfBGqAYyawpW5v9cUJxPDSu1KHklOyIx1H54PRSJK+qp4AhmZRGSTqY2CgAm+Eyt4lozXyCF3aNmsS6gC/In/AO4Kfw/MZ4qimr/PTyodT33Qnt/nTAgZHHR0bGtCTorFgwXcjmP77euFvZaSNaWresjE7tewKkAW3UH/AIwe4clebNazU50KoUITtub8vnhaoaykqKgiiXTTvI1rA2LaRc8/bBjLq2OmzVo6Simnq3iHivEylDuLi5I5WH1wqb0cusG6qqIaSneeodUiQXLHHO834lp66rmraecSQx/kwspsFtzYd9/0wd4vrnOUa/AnSSncO6Mlg4sRYHkSOex6Y5hU0gppnzGmeOooZ7eKqc42O17fXb9sRL9sH41SsIwV1YUQRx+JJGWV5eYYsbi/z/TENbW1+eZi8GW0U0ywk2jgj1leQPLbfSPvivJmlbWVAo6VVh8cqshTc2WwHzI+m+Ou8M0uXcPZZHDGYYFKgySyMAZG6k33OCksZbm46uzmVFwDxBmMpd4TR35CVbWxDnfDedcNRfxGujSqhsEdwdXhAnmduXP647cK6CQa45lde6NqH2wtcX5pl8+XVdAKqn/EzRMiQs4u5sbDFNpdEc5SeiHwlFVZl+OqaZLNII0Ckg2UE+W597m3a2GHL6WSgpPxdUpvGh0x6r+Zhvfsb7fPFnhfLkyfJKWlkkVjoLMyi1yf7AYzNaXMJqCKppIGlWO4ZYxfa/P15dMXxJ5WzfI8s/G5o81aiBULo4DX1Md9/TDFxNUxUmTvBbaTTCFHqQOQwN4KhJgeplB8XnJfbcXA+dsC8/Etbm63bSKeOScDV1ANr/MD64fSJ7kG8lqTmOXOZC6K0joOhA1Ha+I82jmy+mFRG6yEME0MOYO3TEHDMZrcpSQMIRrYBU3vvud+t8SZvFDHTPaR5HV1XSSOdx1t0vgV1YeyxkVT+IWokI0nxBc32+EYMKwIuCCPfCtwxG9TlsjoTZpTuT22wwQzKjpTq2tx8VhywknQn2E6cgIffGYyEeU++MwEMiaNpZWMwATWQq9/U/tj1TGrskYtp56RjWud1IVBcmSxv/KL7/bEaPGh0gHWw1kk8/8ANsMqiOqzKkgkMcrhWDqpueQbkfbngZWUSHMKh2qS8MsQC07Dyg9wemBfGSU5njdm/wB4GKQq3wnmt/r9sQUPED0lJAmZQ2RZHibUdR2A0k367j64m2Ul8KktFHTVM7QxosTF3RFNtDAW5Yr8LsUz6oWUsjSU+tQdifNzHyAxO1YK+rqp4SUp2U6QRb+Xe3tilLGlRnFNHA1QszQmON4hq0X0mxHUWBwLuy/VD+tsyppaacB0ZN7dR/lscmq+GD/1BXZaa1qQRsBrMRdZNQJDEX8otsTjqGSwVlNIqVkIXyaS4kBDnbcAb9Pvi1nGXirgZlRGlCkdtQIsRfpt1wPdJi6Ef/T7IpcsqK9axU8RSojkPm1C5uQfXb/BgxxLw/WZhCzUi08khBt48YmI36X2Ue2COXRU9KopI5LtTxqhUm5VTew5DbnbFbM86lp2SGJliVjp1ubBe/6jGLel7eFDhDhquoxIlV+SGQjSrDY9NhtgdlXCleuY+JNKgDH80lEbVvc3B3FxbpglVZlnEJjXL8xpZ4rXYk3Y3Pflb2xWpswqzUOZa2ObM0dfEhW4Gg7C+w+uGr9DV/S1SP4lWxmJiGhowoF9P8uw+2N3lr6GRaeimZl1hE0EgoeRv0PMc9tsbfgS0fjRPomZw9xyO/X7/XFulikiGnUWdiWJPUk746IwbMnJBjJHqaiFhXCPUp2CrbUO5+2BOcZfTPmk6Rgqfw4BZTyLFh+gwZyxBBA8tQQlzY37YBVdQJMxq5kJCxSANb+YBf03OKwhfUZkUEuWUJp5Jbks5GnkLnY4sVMDSR2Ya2JBty5G9ycD+HszizRS5dCBKV8ux09L4OZhTRUqkgyMJGsSSNvT2w6zAvdB8CqtKtPTskSq12F9yPfBSkEUIEasC53LAc8BdMZb8sEj1xaiZtQsOuxvuMPgqBy0ZKf4DfvjMR0zWiFyfrjMZCNK0OZgI9RBl8xv03wIZ6yqmWWKKwjBueWq9tsHZIh4jFj/ADH++NgABboMFDugZJRl49TIgYr52ZQSewPtgHneXpOyfj0JgXzBwdgTt+2Gip1vGQu4sb4o0Lzvrp62E2FwjLyI6X9cNjQiS06ZfN+Gp2LRqZLsX7opHvzxv+NiXiqnp0jsGV37WAGwHbffGZ/FJTZlMkq+GniExE73XSF/tgBUVCUfE1FWanljeNZPLz3Ui31xKxmj6OpRVbLpAK27HviT+IaaVjMhMoNhGn8/a2AmQQ1dfUSVFLOppH0sBJe6m26277XwcrqNUAEDFZTt4383sMVJxrCEqYNjzKlqapjHGYq112jlsGZV67dNzjWkjgrJDrVXFyGR+h6gjCS7S03EUmZyLMFhqGuz3GoC+rfrsDhoqaapNSa3LZUV+e52e/cYx4mvQQnyeOKnCUjVMMS7rHFM6BfQAHYWGFjiKtHDsDyliZpxoQSMXJ25kk329TiSfibiCNtH4FHYsFBvtflb64D53w3neZzpXZ3ohQeUIj309wLc8CjXY7DfDvEkWbTCORUhdluirfcDnz5H07YcKKWnhA2/N53bkPbHMKeiFHEspp5VUMSDawJHI3ww0+Y1LQs6wHwF5CYkMAB87km+No+S8ZnKHwds0p5K3LpIkYRswuhvsW6X9L4VOHY2aiInddTTPrY3sbGxP2+2CNDXT1FBFNG5ZZI7qott88B5KDMY5WMM3hRvIWCk7ICSeXztitWkf0N0FHlkdoqZUQg30obXPt3x7R1sVTJUjwyGilOoHkvQfUDlgWvCVPUwxvUtIZQOeo3+frjSFqnhWh1VoFQJZWaWeBLAE8hYm/8AgwrYqRNWlGmZYoQuv4djt8v+MaUViAKmVFt/LGpGBea8SLUn/tI2ihPN7hT+u2Icpr18VIXbxGJ+LY8+XuP89mno+OD3TFTELEW9sZjSkCiEDzfMYzEBZPJYO99zqPtjQbAkm9umPJm/NkF/5jiCWpWK0cgOmUFQ3/t2w0xUWY3EqB03GJByva2BPD8NTT08sNSjKytYHV0sOWJqar8UyQsAJY2ZdN+YB/8An1w0Jor57kkOY3cKolsRsbagefscJOV8LtWZzGtZDqhhgaJxcrvqa3/9dD0wy1fE5pqxqdaUuwcKV1AH5fXELZ3AKJ5qiqRKuosEjVhI2m5sABvY7++JlRcboY6Cmp6CIU1Giwwr5goO7+uKVazyZkJmcGOnjJIPe3T198LOccbLlilahYI6ooShZh5UttfufQYBcP8AEGYZzm4p/AlkhqE3cQFY1U/zXPPkT6225YlIaVdg3PKiqzXi2WWKW8NNG0erVtcr5j2sNsV8h4x/BwS0c2qan1ARMb7d7HqMQ5vMlNX1uUU0cg8dtMspFrJbe3ub4qHKp5JEpqdAYxsukbgW7e+/ywf6aro6dwxl0ma5omZ1hjanpl/KRWsoYjnYenXDNmMLSSCaKoaPSLaAdj7jrhJHEkfCuWZbRwRJJSBUR5XJ16tNyTbbBBuNsrqonEFUFewuW5fb98TRDTcjM0b+IU6w1PhyTaiY47FQLdSDucBMwhq8ny+aWdQ0zKXdhYgKL7m+1vTDBRrS1MsVcJW8XVpJ07EegNvrhQ49zVMwzuLLYmIjjI1i+zb36YKGrJMqnr6ejhqYqgpyBjfzIwJ2uP5T7Ww6ZbW/i5I1EJjql8wjO9ulweRFuvrhKp6mOaoemfyxL4bAdgoZj/bBLLK6pWrlzVCEmiIK0/PydQ3a/TrtfDh5GmEoWh3dczgaBKfQy6mMzSSXJPQ+2LtbSx1lC9NUgSI62YDa/qMRZbmlLmsXi0bM6D4iF5N1U+o69sWo3jkuyPqA2BGNkc7s51nuXtlEhp1N0dfIVuCQf6t9/wDOWIshSWGpjIk8NSb6Ik0C3qbi/wB8OHEeRPmbRzRSASJGUKk2vvcG/wDbCxNltRlspSdgo2ZW6E/fEtGqdqh9gYtEpF/mcZgRk9XHJRhpDqbUdxqb74zEkhuWwmfvqPTFHMniWlfxi2i1mI5qD/N8sXp7+M5J6nFCspFqpUdywtcMOjKeYIxYFCbN3oaIx1X/AJMbBVkPJx0P74CZBUPWZ0jzyvEJtTxkte7W8yH1FvnbBPimlVspWnUeX4YyW+Fhyuex5fPChl800dJJAzMlnDQScmEoNr/S5PoMJ4AZzMTnOJIqmKKOSG7iSMW8YNcA+lhf259sLstJqzGqmhqGVDD4bqlxdjyt1BtsLd8W8ozV8yzDMzWSCSaKYxrqPONdwSO39zijk9TNPX5mIgTZ7Buvv6Yyb/azZKlQI4e4aGf8WvS1TlaaL42U3vYgab99zv6Y61mlNDkOSiOgiEZij0x2Gy2Fh+lsAOB8v/DTq4RWZ3LswNrk9v8AN8OGfmPwSJpFiUqTqvY8rfbFxlaMpXyOGrUvU5tVVbsXkey36jmd+2Og/wCn3g1DVBEZE4F0dhe45bY5vnjR02czpTxiJBs9pNWs9yeWOn/6czik4SNS5k3ltcoT8l3398D7LbwocS5GEhrlklMsKqpEbA7i/O/e++OWZjTnL5wiSbMupT1HuMdO4yzJ52SBJTDE8J8RmNiic7+/7jHPZ81yqoo6iOSj0zLfwZb3LDpv09uW+D3gK6Pcvz3NIaedoasoI1F2O5N9ueIqCeZ6pqidy8zblyL48GW1iUkFHHE8s1Q6yaIVLHSR5eXvg/RcF54/5bUZjk6iWRVsD33wNpAuz3Kqhpq+cM2gxxABrbDUef0GCEWcZfRUz0+pgdQY2BZ5SebH0H35DEQ4fkysTwmtppwG/wC4nBKrHYDY358+mBElZRUTaqQLNUC//cS7gdPIvXEqG6VKWYPfDuYSw1JppUdKKslMRZH/AJ7DcfUD54d8qohQ03hK7vvcnp8scmyqnzF4fEq6iSIH8yNWa/mBBBtyG4vbDbw3nGdZhrjnFlhOmRhYLe1+f3xcWukZSTaseQSR5h98C85y4V8asQPY9cbUWZivhmemjL+HshbYOcAsuzjN5qkQPRiSNpdDljYxqBuT/m+K7JS+BbLaCoWnIE0cY1Gy9sZghAbRjxD5utlvfGYgosz28V//ANHGihT2xvObzMNviJxpfSL3+2NCER1VJBV08kEyhkdbEWxznOaSpWuagFYUeDT4cpsSYyOVvU3+2HzOcyiy3Lpqt2uqi4U8mN7AfU45xJVx5k7VrSGUvdvy7opHctzAHIAevfGfkfo1gtKWaRGKb8ZH4YlA0Foz5vYriDI5QK2eIHaZdTFgyjUP1/4xSzrM8tqbCJfDSGymWJSNRt1x7l1YPGgdZTIEYMLAXsdsRWGh03IGWGaO92YgXJG4Hc9vbHvHdWXyxhAUBc6Qzg7bHa/TAinmenpzUXYMNwRc+u3cnv2wu5k0/EOcVrpJ4cMVvBvyJXv264cHhEltiNVhVzJ/DYMFO5VibH3OOvZXXaOBIXpm8aSKDcRjSA1u2OV5zNLPnEhlEUdgBaNeQtzHe+GigrZDw5TUERfXcoyRruVJG5tzJ5e+NCQHxHmUryfh2Nnk88yg30/0rf05nASnpZanxBErERKXkcGwUdyThvj4Mqs4zGR4ZkhgF/xLu4IibqAeRI69rYtZlNkPD2XvQ5JPJNPONFRUnk69VB58+o29cNC94HsklFJlFGJojSzMqiRCbaVVALc+XPAjOeIpsqpad6VFeeSJkMkpJKb/ABDv2+WAWY8SZxU1DPW1MTBJA6s0Y8wtYWA5j073wIVqnNKtIIkMkjXuouSd+vYemMvx7bNORaWeqroqfxzItIZNOst8Vzdio6nrcjBCfJ/w0qy5XR1NUC/kmZL7W622vv7Ys1FLDl0AFVPqqwoLkmyQr1VR9PU4kyavq7STRFoVbyqOVk5C/wAh6e+HKXwIxDMNLn7UzTvSQxMPKgqZF1MfQA2HzOLHC2Z1i8QpT1tO8DSqIJYmXyOLEhvcEEbdDjTJs7keaSGub8RFJ5QHFx+wGK0WZxQVToriiq4ZSYkD3hJB226dja2IjJWNp0dWiMcSiOOMKg/pW2K81JBPUGZNUcwFtabX9++BozrRkkWYSo6eIuwIuA2/2uMX6CuhrAkd7VHhLIV5XBx0Wc9UTRK5Tdjfr03xmJhb+n74zEDtntSR472tzOI9Wx3t8se1DHx5Ln+Y40BFt74sEL3GkcTZHUxyKzvOVSNOQMhNlv6cr+xwsR00UdFHRwrqjRAht/MB/m5wZ/1ArpaeKmigF5jreK/IEADUfYMThcpoZRQRUrs3jTJ4tTKSbhTyHt0sOdjjn8ms1h0Bc5eSadaMSQx0o2jhjF2f1sMU5Mq/hlSjPAyh91cGyv6W6dcOWV5ZT07skMK+IPM7Nc7dS3r6YvPTHNLRwI00Cv8AmHkNQ5i/LtsMUng2TUqvMo3LHSFNxuR2/wCMKlUsmVZ/HBOWSnd9IAXmp9B6ne397YcnVMvpGNRWxQBRYpD5209he2/ywjZ5mU+Y1BkFQKen1WAXZkUbWBPU8yfphQi7BtAnPclqnz2UppSJrWu+rSO3f6fbBSOiloMtmenqFpahUPhSSMAztz026A7jrucDVzeGggMVBHqmF/zG3N8DXFVXu01TK3PmTe49MbUQXP4vm1VQtTiofwGYu/iNYBjzNhzN8V4acBTJ/uP1lc/pieOBITocNpHmAJx66kkeIrxo2/m8pt69sIChW1phqqYMgcxujuzKLMt72t/nXDNJxHQrHJJlcARpAbERkMfftgLV0RlsqxjxIrgAj4l/fFXLWSOoMLWKE2VrDZjgksCPZbpJWzOpczqWdCCSCRe/f6YPCL8vS5CgH4ALW/b574io6VKWSWRCGaSxHe/p++JwfJb4QN7Dr7fucc7ds6KPC4uujZVuL9j6X/U4qrAKuSFxzv8AmXPO3I4s3Ro/KoFtwSbgfufU4t5DRmatp6RYzaZtDkcwnNvbYEX9RgWsl9WdEyGmSbhqkhqo/K0e6HbYm4H0tjbMcoMzwVNI5hqab/bYHYjbyn0NsEAgF9gB0APLG4Y7AgfXHSujl09iJ0DxdKv1AO2Mx4GI2BAxmJsoyqJ/ESDf4j0xGD6nG9V/5MtgfiPPEdj2++LEkLfGMSaqWonk0QIWEt+RU2JF+l9IHzwOsssX4mI6Vkswe9y222ke30w05vQx5ll81HIFtKtr33U8wflheyqmbLKeOnrFIemTTGyrcMm/Id9t8ZyhbNIvANWySvmlLkKv+GWRPxFSYjqbwxc6b8wTbfqd8OKQ0v8AD1p6aNGp0QeHCmylegGOJzZ5UT8WT1zSkOZyIyRYqouF9tv1OHWPPJ46lWoJopYVUssJuCL76b8xviJx6oaVijX5lUpLJHVpItQGbWjAixuft29LYGa6mrfTcledgNl+eHrOKzKuJJphJCsU0aCzDaRLdCNrjfCpWU89DN4SCMLpBWWTyqQetv7Y0i7E0yGnjhphaV136sNh7d8ez10cIJgurNsryC5+S/vim7wxPreVp3G5KDSPa5HL2GMSpkcO1Giw7XJTdj7sd8UIleOtlTXJKkIY3WSpfSflfn8seR1K09T40tVJPbYqIrKw/pG9/nYY3pMrqKxtTMdI+J2FyT/f9cMNPlFIFWKWJRCN9xqLEdPU+g2GE5DSYMWabM6Jlj1QJayxRbae1yN/7WwOo4XQkSxyAk2syGxA57/5bD/X5NULR/xIUwgRFCtGPiK9GNvv6XxDl9OmZUktBKLSE+JTEncOOl/X98NaLoHQzCno1krI5dBF1kXeyjuOYHqL4kDxVYjWnkSR2HwqfN9O2CmY5ctVQrDGhd5EKcthew5foP2wwcAwwVfDNJFVUyNLSlqd9Sjmhtf7Xxn+M050rFTLsrq6mUrTQtKQbMVHkU+rcr+gw9cPZL/DfzptJqG2BW+wNr79eQ+mDqwRxLaNAg9DbHmlbcl53w4wSM5TbNCxvckb98SKx7rbvbGtgD0+mNr/APscXRJuD6jGY1AFubYzEAe1VhUy+UfFzxoDci2kYuz0EzzuwaMBm23P7Y0GXzA7un1P7Y0EmVt97dfTC9n9NMzzSKx8kZ8Jr2EdxY7d/X1PLDaKGb+tfqf2xHLlbyqUfw2VtirEkH7YTQ06Z83ZrkcgzE+AxsxYnULFSN8X8tml8ILWxSoYbKZlFr3G2/XvbHZYuBoFrDUSlJVHwROfKvytgZxBwXVTRUtJljUsUayNLI0jsCxPspviWUpKzllfXUn4hpmZZ2OwslifpyxRq46jMZVMKSRppFy7l7D06/LDrmv+l+dS1Aanny1kKg/mTODfrsEOC2Rf6f5pSwwfiny9mTUDokc7XuACUHfDSrQ52c5zDKpKSNB4RaWrdmHXSqgL9yT9MMPB3Cr1E7isQqjxOoJB57fvjqScJLJWwTzLAViiCKoJPc9vbBZMmZQPDEKjnYf/ADDYOSEiXIo6aJYoKdZXKgKo2HzP6nmcEcj4ejpGWoqyk04+Hayp6AdMNMeWSgXvHfuCf2xuuXygfEn1/wCMSog5lF4kdSjAMCLWtjmedURyPNTCnlQHxad+46j3H7Y63/D5b31L9T+2AnFPDMub5foVoVnhOuJ2Y7HqOXUfoMUiVIX8orElMU0YHhzk6gp2WQc/7n/7gtkOWtltZmQuTBUzCoTf4SRZh9Rf54F5Rwnm9JKyzT0ZhdRfRI5KvzDC64a5slrqjLlhjqI4pwPjR2HNSOgvte/yw2rdiuiUkX2sfc48Btvbn6YHHIM9poUQZlFIIwoIdmuwFzbVa4vsL78r9cZHkWdRzlBmEcmpLNIzEEsDcNYD+na22ChcggSD0PPGEe/1xSTh/PAiqcyiYkBXO/UEEjY26Ec7WPMctf8Ap7O9FlzKLSzA+YsTe5Ntxa24Gw5KMFByL6AaeR+RxmJKHKqqCnEdVLDNIpsXIO/273xmJodn/9k="/>
          <p:cNvSpPr>
            <a:spLocks noChangeAspect="1" noChangeArrowheads="1"/>
          </p:cNvSpPr>
          <p:nvPr/>
        </p:nvSpPr>
        <p:spPr bwMode="auto">
          <a:xfrm>
            <a:off x="63500" y="-722313"/>
            <a:ext cx="1533525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RQUExQWFRQVFxwXFxgYFxgYFxwYGhwXGRccFxUYHSYgGBwkGhgWHy8gJCcpLCwsGh4xNTAqNScrLCkBCQoKDgwOGg8PGikfHyQpKSkpKSwpLCksKSksLCkpKSwpLCkpKSksKSwsKSkpLSwsKSksLCwsKSkpKSkpKSkpLP/AABEIAP4AxgMBIgACEQEDEQH/xAAbAAAABwEAAAAAAAAAAAAAAAAAAQIDBAUGB//EAD4QAAEDAgQDBgMHAwMDBQAAAAEAAhEDIQQSMUEFUWEGEyJxgZEyobEHI0JiwdHwUuHxFHKCFTPSFiRjssL/xAAaAQEBAQEBAQEAAAAAAAAAAAAAAQIDBAUG/8QAJxEBAQACAgIDAAEDBQAAAAAAAAECEQMhEjEEQVETcYGxIjJhcpH/2gAMAwEAAhEDEQA/ANdh9PRLLE3SeYHknA9ed6SyminQ5Ic5Apl0otSW1EC66BbmKM6xTrnqs4rxunh2zUOujRqfTYdTZBYg2TdfFNpjNUcGtGpcYHuVz3in2mVHSyhTa3k514Gk8j/NVlcbj6lZrnV3Pc63xm8HZo0bfporpNumYzt/hRORxqEa5RAt+Z0A+kqJR+0ZjhamB/uqXPo1pXMe5gX9bbnRt9+aeaQ25ItttH7dN1dErf1vtMjSkDHJzj8y0RCMfag0mO4dHR07CNQJ3XOXPBF7NGws4k9dtPRFSnXKAOZ09BN7FNG3U8J9pGFeYcXsndzbe7ZWpweLZUaHMcHNI1BkLhDGXE92IE3HKdVYcJ4tWovFSkMpPiIE5SNILZhLFdwhJCzvZrte3EAMeO7rRJaZv/t/ZXwKyH4REJF0MyA3BJCBcilAZQIROclTZAy5qCWUEUxRfql50zh9T5pxyMnA5CUTWonNQOMIQzogFE4jjm0abqjz4WibankB1Jt6oIfaXtMzCUsxu82Y3meZ5NG5/dclx/GKld7n1HZi46aC2nh5DYfUpPHuKvxFZzn6n0AA0A6C/mboYDDF7gzLlLQ57idcsTblb5mVrSbSsLQcQCDBeZvN/wAxj4WNgn0USrV2BLgCck/idu7TT+yuKOHJoM8IDsU7KI/DSaYsNpd9PeM7Cg4lzCcrGGCRYBjdY5Eka7lFU93WBE3LifmTayUGCx2B1Orjzjl0Vnj6LHuLmtys0DQBJI26+ajVqcOG7yCTyE/CAmzSFUJa4Wkzve5vcblKewi7j4yCb3iP7aDonxQLSHRmg5QObiDpzUbuzmJdqJ13dyVRJw9MECpUs0CGti7j6bdSpmAdTzNfUygDRhv6kbnSyiubDiGk+HV52adm8tfVM1adxbqRFxeAJ5nU+ai+mhocVbWysLDAgF0xkGxBF5voFoeGdqqmFq9zijmYfgq7hu2Y/iEa7jqsPhuIPaAykyJ97Tefcp7HcTktMeNsy4RcyRyuPNTS727VTrhwBBBabgi4jaEXehc17IdrHUyWVL0tYH4Obhybvl9uS6OxgsRcHTl5qBwuRNejcEprECahR5rIPaksagIlBAi6CBmnvzSwipixKOmboh9jesdU29OgWTTkAaLLA/aDxuKjaLCfu/vHR/WbUx6CXey3znLiHF8calR7zc1KjjbZoOVv1KsCcBgv9TVdlactmtk6Da/MgOK2PDuzOTDVnNGZ7hlaN/vHEU+tw0n1Wa7MYxtBznPtlcCR/wAXfODop+G7aVA5pAaKffd5lGp7tsMEchG26VI1HG8CaVbKW2wuHbJ2Dg3WeZcTCyOJwZZRYQJNYuceeXM3Xnc/RWfGu3vf4WrTDIqV6gfUePhIEANAOlgLKrocWNR1MbCi4GYOkG09WhRrZUS6nA8FMZ3WtJBtChtonu6teASTbXSdv5sl1ce12HJAgshoOuYk7jawTOC4rla1jrNAnnNuXJVbTf8AqM+VwsKYDWj8xvPJK4xRALBJ0zGZ11J+SW6ie7pgcqlXQ+QUbF13OMmTlpAe8e+qrP0FJxJAuGsY1ztbkCbwOcBSKVOaTARBqPnNvlBv7CPdM0KoFAME5nEl14sLx7DRS6DJYZsKbBTB2LnETfbwhKsMUKQIe9ug8Lf1MzqLe4UWmZG5LTmP+062V/T4YG4YPk5YdrAAmL3u62wVdVwrclMt+IMLnDSWydN1DRqiA0gg6EgHXS4MciDBXSuxXEZYaDjen4mbzTOgnobeRC5vg6Tbkk2yuiNRIvM8itf2cq5K9K/wuNI9WuHhn5eyxbqvRhj5YV0IlCUpwskwtPODxO6TCUXpOZAgi6CMoII7DZBrrpLRqEaIkZk2SljRNOCKgdo8aaeFrPGrWOjzIgfMrkDaRyPIJ+77tuwO5MW/qK6b25qRg366j9/0XNc8AT+Otmj8rYueisQ33rQ9xIGVznNnXVpA8rmVHp4vLlsLT53k391a4TsxUrvIacodDugDtJ9FqsF9mDHkNzPcSItGvNXcTVYXBFpDQdonlr9b/JOCqMo5gQY/3OOvlZdgw/2O4VtP70unWc/1I1VFxD7JmASx78k2LmwD01mORSpK5e68gHXxHXrr7p3LYH8pi+sTI89F0nh32eUqZcXuL82rdGxrrJJvfVSqnYXDkshpbktZxAI3nmnkunOm4rMA2CC2i4T7mR0UFzszgBuGg67AfOV1Sl2Ew4eHwTAgAuJbyFt0uh2NosdLGgHSeg5A/VTa6cwrUstUgiJDi0ayCDF91Z0MOTh22MuqSTewiBf0+YW3qdlaQqd4ReII5+Z/ZLr8OaDBsIjKBE+ZAtYAKWtSKLDgvpCmGWLMhJEgQIm9zcaBZzE4ZzS1rz8ALTpOWZH1mFu6dMCcrZjYC3v5KBx3hRqtaWgDLOp1kXmBKSrYwuIblgTsWnrGn86K/wCE8QzYgkG2Vjxrq0ifqs/iMG5hLX6g5hfUaG/opHDR4jMjwPA/nqUynTXFlZlp28vSQU1hCTTZOuUT5wJToCOYEo5RPKIIAUSOUEDFJ1z5pTm3SGjxFLeIRDgSSUqmUmoEFL2up5sFXH5DE+65L3fjyvizbDq6L26OJ9F2LtBRL8LWaNchI9L/AKLjNZwN5Bu0W5BvVWFdD+zvx0nEgyHXJ0PIDoAIWzBg2ss39n1ENwbDHxEu9+m9lf1sWxp8Tg3zKir3BY23iMvGheSQPJvNFWe57ZLZsZL3W/4gwFRt49RpgP71gA3Jt0R1e3GGzDNVAJGpcDM8pENHoqzpIqBBVo4/QefDVYY5Eeaep8RaYggzv05rLSwbom3I6VSU3ia2UX81Q1iI2ElVlexk7c776AbqLi+1uGaSO9aSNYuPcalU1btzRMROvK8c/wCymmtxbYxpFw4hsTGhnoB6JXD3NLPFfyB3iL7qlxPaPD1A3K5zXG2aBA85O5U7A4kO33OUi4LRYH6lT03JKynaIjvC4CNcoOoBuCRtJnXkofCHNNZoMZZI6XH91L49UBq21EiTH4ef1KquHiK1OPFFQEWH4YOhW56ct6rurWwAOSOVSN7TtHie3I2NZki8XECBpdXLTN1Fs0DggCjKIBEJdMoJZQQMUzonCm6epS0QbrKi7W8W7qiASW947LmBuGgFziOsCPVX0LLfaJRnCF41Ybf8vCfkfkgzAw+Gqx3DntflvDnB0R+ITf6LOYrhxpk0yPxSLajcj9k/gMMXkOb4HB0G4AaQIkfI+hVlxek9wyuLXVKXKfHIn5gSeohaX3HTeG4VrKLA0QA0QNNlUYvDU3OJqAm/w5iGyJ3m9ttArDg2JzUGONpaLLEds8RWe/JSa/JNyAbka+g9ln7X0tOJcSwTG5HZZE2Eui0iG/4WMxZw5c4gVS06EAC8yZG9lKodmNXV3GkHsJYRJbn2FQ6jzVI/DeJwjS2UXjaS4WI0uFqSMW7TaTaeWWVHTuCIJ6W59Vs+y+J+7a1xJsMxF7XDRI81g2YZznZGtLnfhMEE85B1ELoXYTAkUi54AAd4YBE9ZOqUjQYnH5GkmRAtv6NbuVz7tJxStWeRJDdMs2ItvbNrddJ7U0MtN4bpltruB+647XxETfxEmb3EbBSNX0LuKeW5c9wsQAIHrpKn4LEYWmBmpOJ1kw8b7AkKJhsC2pScZcKjSIYQcpaOovP86qP/ANPLPiY8SbEiIFrgc9bSqwvKvdVmuLQ24tlaBHrE+lk9wKg+i4Z5LLgQbgm+izuDc4E5TYEGdzF9NCVo+FY91aW2/qM6eQ89zqpWsb2hdo8MGVA9vwOt6jX/AD0SuAgU2vrOg5bN89bczZXHEsCHsyZRmAtAIgWuBrt9VTYJgZUFMiWghzvMR4fKSPdN9Lrs5QxB72DLqhdLg64FwYj+XA6rqXDXHuaciDkEj0CwDWtFcZbmq07awYHoAfouiMtA6LO27NTs4UYCQUoKsAQgkucggapGCUYKSHXMbomNKIea1V/HcCKtF7ObTHnFvmrFpUbGGLoOd4OmzuMVMZi1r4abh4kX9QJ9VX9m8KTXpVHf1GZMzEn0T/anDGhWc9k91UkubMCT8Q6TqPUbKNh6dVtEVwG5ASAb5iDMnzvK0OkcNqgtIJ/E4DrfkprsG0z1ss7wXGZg0xcjyiLE+RICv6OOAc2RIseQWWqZx3BMjSwiCROxN/osxi+wuIqu+5cQ3Ugujzs0Lf4zHU3DMGX5lxNtjE3KjUeOhrSynMnVwuT0B0CMs1g+xjcM0ic1Qtu6TIP/AOfLVXmCwbWtbAgAAAKPxLFBjS47ba9NBz91N4exxd4ultNVFRe1lXPTP4QABqdhvC5vVIqV25Gy78QOh0BIvy2XWOLYMgFpy3B3B99YXMOL4d9LENqMvDvFEzAtJnmDf0VX6P8AE+zL6rgWuPlYX3TGO7LOsO8cdASR4RbQXudVrKWJJaLXIBAiTB57KdSoAtBEk+wFulh6ymyxiuFcMbTF25ptJDSL2O/8lWGGqtaTAGpENbH68ldYimILcxJj8p10+apWPYHfCMxsQI8o26+6hIexOJZTa6rImBF7k6CPdZ+hh5e4lwJsT1JJm8+Q6wArDF4NtSo1pGVo8REzawAtdJrYJtMBlMSSRIaJcTy8/wB03pvx2suH4cVMWyGw1jYJ0FoJjncRPmtnKquz3C3UmZn/ABuiRs0bNH69VaRdJNM5ZeRaU1NuKUHKsjeEEkuuggaaxOkIi2UoiEQ3XrBoVVicTmtvoU7j6ryYaNNbxPQKHXq2vbnbbVUQcXg21Wmm8S12tiLbQeij4arSp0hTqQ00rFp/EJ8LmjcOtppcKyp4ySABB0jb/KPE0KVduWqxr2i4kXBvoR+itSInDON06zqjWtuwX0gz84EJeIquzQ3odD1109lFq4VuHfTfRY1jSSx+XQtJBDp6EC/IlWWLpAEmC6bzO8bTqYnpdZvTRxlWRJB2uYA84nrunK9RzYDNeeg6wE0y4nkLjYHz3TneB8QQeUX9wB8lBRYvHPzBxGYMJcROYmJiwsIMEJmn9owdUADC0G3Mk81r8LwprQNyJvb9LJxvAKAkikxpO7WgG+twqMZ2h7XVcuVssB1dYyD/AALPYXtEKbS3xFtyM2/r6rQcT7Ehz3OY/wADXTlHwjWQJsD8lW1OD5coY0XJl5Ad7WMHaydHe0/s3xeWNa4QcsxNsvM732C0hqnIIMixHI+QWewnC3NpulxZOw8TjaxeRcXvYK5pP8IjUtAk38/PQpWjdatlANw55iTETroNv5uoXhEE1DMw45ZMHlyT+KOaRNteZnkN5UbGVAKbn9JgXveABzNhKlWTdVH/AFqS/KxxJeGiBPhbYRzWr7N8MeD3lUeKPC3cT/UOaY7O4M0qLGkQ4+J+nxHUfotVh6OUdVdM+VONFkUJYaiKITlQe1G1L2QMIIHVBAth+ibrOQYbKLjHEDmeSISXi+v9lV8TqiL9QBrJ2/yEjE1XXbPikSZ3J0H784VHi2VmODi4eIwJ0BFyROxA6LUSrfhj2gwHSRreY5qY6HCyzWExBYXOFmXECxJuZnT0+isqWKL3NymDy5dTbfYeaqJhgtc0gwQRpe4vCfw2PbVptcBJ/p3B0IJOkGyOjRmCbHXpuqTMaGJeIAFTxNJHhFwHjzmDHVZrUXdFjWjKRB3HvadI1Unh1ETmIA9IsOXSbqHSaHNkHM29+c6+V9JVfxahWrMLGEsDtTpbfeSPS/zWWmnfxekGk94yGiTBFo8lCq9scOBAfmP5QSPeFnqPZnD02eNmdxFyXHlaB+ibPC8GGkdyAdjmM7c/XdXcbxwtXOF7SUKdMvc8eLQCS49MsSqo8ao1XOIGUbZoAHneBvoq2tw/BCc7nEjSHmbKB/ocOTLczZswBx8pPK6Fxsv00rcWwzme0NjY395Kf/1lNwcGvGwzTHUCdf51WXZ2bYR4HQ9us3E9Qdtle8O4cabQXkOMzl2Bi53IP7J0xtJY8HWwAFwbunQRsIuVFq1A6o1os1kPdGlvhHv9CifiXPBAJubkbDpbc2FlN4ZgYaXRBcZMjYWaPT9Sp7re9Y2/vR/h2IJM5HQYvHkZ+i0tJ9hsqfC0oPT5q6GgharkWHIsyBakqKPMlhEhCBooJRCCBtht6KrxTyZj09f59FYxLY6KJUbGuqIonZiQI3l3SN/L+bpnEY3N4XcvPS0+t/VWFZoPhuQeXpbmBqqsPBJBAyA7QS4/hAj39lpBf9PkZiCBHnAFzPOZhOUopuzbk33nkSJtofdOh0AggkSZnp15bW80itUawSRJe6NIk/sAERZUMdInL0H62Vd2gwpcKdVrCRTM1JvDH2uNyCJ9EvhPDj3ucudETlJOXcn2lb+n2fnA1RHjrNzR0jwCP9vzKaN6c+wdQsc1keDNaBBJMRbbe6tDUPiiJNtdvXW/PkoPB8C51Isqy57CWOExBGnmC2DKKpTNJ0BoaSBA/DJMR0NtdFh0RcXhqtTwDfVwPUxJF3WHNR29knvPw1JJkkvDRHnOwWpwGKa4fWb9PnsrNjlTbn1T7P3gZpk8g4mOsnXyRf8Apoh13ARsJHkbmy39erAJWe4jXa43guFrAWuDedv0QiDRospzkknnG/nzhJxVcABpIk+hM7eR3KYxGNcGeEWvLpgCbayomFoB7S8lxDifEfxW/wDr03UVOdXaW5WxceJ40iNGeXNXHBsfTr0x3dg0ARbNbS3lCyfFcQWteGaZQCdBB1sfIeiuOy2Wk8ZgBnEAzpcyHHzHySddul3ydT6jTBsDRTcKZaCmYBMSP59VKaAAtVxLcUlESkyoHYQmU3KS3VAt5hBNueggTT0/ko3MkXR0tEshEQsThPAQ2xNiYVH/AKUtOWMrdv1voFqSsv2s4kG/dN+I/EeQ5eqXLUdOLjvJl4xU8Q4uWvy0oDBbSZ5lRMT2hLy0U2/DrOknWFG7rMC3SREqPh6L2kAxEwY2HPqs4Zb9vd8jgxx1JP7ul9geFuxQ76qD3TXHLIAzmb9crSIncyuiPfERzhQuz9ItwtBrsoIpts0QNLQB0hTqjw0Sdl6NPj27qj45wBpmqwQ+PEB+ICfmJ+qx/EOGMrtGZumh0IPRdHp4mSJEZtJ1PSFl+0XD20TnPwE6mYF/lfdc8p9x0wv1WBrYGqycjy+nEXADg4G3mP7qtHaZ9PL43bgggk2tMgTsTAjqtv3AsQLaef7Kk7Q8CFe8mRsLW3t6LLppnuJdpnPgNq5Rv4XC/LMRJ9gqtmNbHxOeYNgcjP8AlHicptbs0RPha2JMunTa7tfRN0sHcAiCbiWkCP6oF+WqqdjnvG+MwJBiIb6x02+qtcHjCQQAC2Zad4jf+6hYbBOcDnGVodt8TtNSdBvzSqNOpXf3GHnLcPfEMDd/XzMqLvRzBUn4mtkYIa0iXC7ZAsLWsbxvZaviPZ9oojKPE25O7tyfObqz4FwVtCk1jdtXRBJ6ch/ZWJATKSzTXHncMvOOWYzE1WuzvcRENDtBbQTzj6Kdhu2Fdo1a4D+r9wtnxvCtdRc0tBBufbX+65/xXhtKlTMwTJ0ED8rTblHv1Kkxv67/AM+Hrw6a/h3a6jUZL3ZHDUXPqDGiuaNQFoIuDcFcz4WHDwyACRIFmw2YgR1W47L4zPTyGPuzHptKzMt5eK8vx/DjnJet30uYQyJwgI2rbyI5F0EqoLoIEUSIRmpdIpGwSiiI/FMf3NJz4mNB1Ok9FzupnqOc+7j8TjqulVaYc0hwBB1B0Kg4bhFOkHBjbO1m89PJYyx3Xs+P8jHixvXbANpkzA016J+lSLwcoJcIkATbRaF3Z+oyuHUoyzvyOoPMQoWLpHB4kPbdhvHNp1Hn/ZYk0995seSax966dpw0Npt5Bo+QCj9+HA1HWYPhnfrH0UbCYsYhrcv/AGw0E9enlCMjvqn/AMLD6Od+oXr3t+f1r2VSod8e8fZo+AaEDmVJpubWYQ5sg2IIset05WYCL/CNY3jQeSbrVgxpe8hjWjewHn1U9HtjONcGdhnB9IF+GNiBJdTM+5Z01HkoL8e3LIIMzdtx003hScL2/Dqzm+LIBJe4AMI6SqzjfBBBxPDyC0mX0J8JnV1M/hN5hYsdpbFdjAXmBI/QDkJjN1uk4TghnNBaCZJMlx5TM/sFe8KwocxriIkXbMwTrKvOF8DNeHOltIehfzHQdVJLVuUjK4Lsw6s4hs0qIH3lXU88tPmeuy0mGwVOm0U6LMlNogDc8y47krRY51KkwNDQYENZsNp6eaz8q2a6Yl32d5poFLITcaqNGccfuzAk7DT36LmXF6xqvE2aCTE6nQE/otz2qx5pUbC7jAn9uSwTWuceZJt57LGWWpp7ficHnfLL1D+DfBHmtR2UqxVqt6Apvg/BGuoVRAL9M2viFyG9BYTuZ5JngFXLiW/naW+ouPoVxm8c5f19Dmyx5uHPGe8e2yL0rMm0a9L4RFQoIqiCAqI0SnsSKTkbiiFhiS4INeURKBQCreN8K76mQPiFwrIOR5lPbWOVxsyiV2MoPGFbRf4YJLjvlPwtnmtI0xawAFh/SOZVZwXEZWvtOkDmdhCnF8vyDU3qH6CVuenPPLyytSO8AaXEgNAmTy3JXIO1fbZ+Nq9zSDhRz5WgC7zPxG/rfQKx+1LtY5xGFozlF6hAs6B8IvcDdYHh1GrDoJbmF3AwR0H1lMspJ21xcOfJdYzazfiDJzD4bGNgNYUrA8SdhapLXZqbhcfhdyMbEdFANINZA0yn91F4UZw7ejo9J/ZeWZ32+/fj4dYWfW/7zTW0u2DGNOamKYcScxu085HVTeKfafULCyi0NItYSC0DYzbbyWJ7QP8AugObgFBw2KmQASYiy6YZ3x28fyPi4Tk8Z+Nbw7tPWbUZ3hzMqODTLsxkQDcQBEz6rpI4eHU2vpnNbxDdcp4BgatYQHsZH4Zhx1nTmLLovB6zsPABlu4/nrdddyvm543G2f5SctkwVaYyiHN7ynp+Iciqt1S6jMrGdtKNR1QGDkAgRcX1Pvb2VXw3COBaGj72pZn5W6F5+ceRPJbzivEG0aZe6/Ic3bAKt4Lge7DsRXIFR9zNg1p26f4C5XHt9Tj+T48Xc/p/ytcJghSptY3QD35nzlUnEOAuFZtWls4OLes3j5qyPEHP/wC0yRs53hafLUn2jqo2Mr1GjKarQ90xAAAHMl0mB89F08ZXhw5ssLbPv2ty1KCiURIkVCTzlpHtEBSKRMeLXpayrkVlQSc0lEiotHRLlN0U6WohbUkoMRuCAgUCUag4/izKMZruOjR8UfspvTWONyuse1i2rFxZV/Fe3GWmaWHaXvM53zafPdZ3G8dqVJHwt/pbrH5nfoovfgCInkBp7b+a5Xl/H1OH4HXly/8AiIcJcufLibkkk9dSg3EbBP1cTmFxJ5zYeXVRahA+Z9rD5rje/b6eEnHNYzUNur5nkcmlQODVPuY3Dz9VNwGGJpmrFnuLBz8Iv85VHTrmm2q07Ex6wQu0x+v6PFnz2a5P+0RqnEHPdDiS0EkfOFo+zOAe5lSpaGguM8ulv5Co+BcCfiC4tBIaJMLV0Mf3dF9HKIduLEREg89Fvk1/teb405Lf5J7NVQZDmmNwRqtT2e7Td5FOtZ+ztnefX6rL4ejLXvnwtLQRzLpiOu6U7DyJ03BXCZXB9Hk4cfkY3ft0vD4g0bz4f3587qccG2qM1Kx3Z/4nksj2a473g7qqfGPhP9Q69fqr2nTLLtsdeXtyXpllj89y8WXHl40zjeFB1RpqT93cNItm5nn0UatQFWrDrinDg29yZhx2MQVev4j3tOHN8Q0Oh6gqufhGu+IA8juPI7Ks7tmqaq4PM9r8zoaCA0HwydyBqdlGq8KzPzl5BiLNZMXgFxBMXU84Ydeep/dHCIjtwQDXAOcC7V039OSedSBEHRLICMNQQcVgWvAaZgciUFLLekoIpnD6aJxwTdF9gnXFRkoBEUGuRFyCBxoPFBxpmCBtrHRYVuaTM5jrJv6ldJLZnlCy/GezwYM7JcJuOX7rGeO30fh82OH+mqanRtsPX6DfzKU0gTIJ8pM+Z/TRWHDeGvefDTLRu536KRxfJSikzmHPO5I0C4zC+308vkYyzHHu/wCFLXbvliBof881AxZgGLnT2/urqlg6lceFhyi08z5lQaeAc+qKcG7ov53SY9mfNjZZFzU4aWYGhsW+I/8AKSfqsNjuFOc8xvHyK7FjMI17CwjwkR/hUuB7ItZUa/MXBpkCPr6rvqy7fInLhlx3DL92d7J8AGGoAR4nXPPoqA8ND61RtQnOQ8jbxC/7reASs52kw2R7K4Ghv6ae4kJlD4/J/qs/WUpvcG5IEZs0bzED5fVTsfQDKhYNmtzf7o8RCdwNFrsRIEU2S+9vCNP0Q4Mw4jFS64JL3DaOX0C5Wb6fT/k8b5fk3VWQ5hBbMjxAjaOR5LovCMX31Fj4gkX8xYrEYip3NZ2S7WuIG4jdp6ESFt+DtY2i3upyG4vzv8tPRa4uunm+fZljjlInQiIStkRK7PkkwkwjJRNQAhGQidqlSgZeUEbtUEDNFsBLIS6Wg8gja1RBMahUYpDGpLkDTWpcXTjQhHiQNlqrKvBmOqipqZkg6E6D2VtCRF0amVx9EsZa2nsgKQ5JYCNjUZ2TlQDUtLaEDYCj4zCioxzXb/LkVMKbc1Fl13FBgsP/AO0qMcILA5h5wJIg8lG7MYQU6dStEACBPICT849lpG0xe2uqW/Dtc0sIGU2I2us6ej+fqz9rJYDs2atB73TncZZeB/CZVt2XwFWk1zaghv4QdQd4jZXlGiGtDQIAEAdEYEpMZE5PkZZy430L0Tbk6QkwtvObARJUogoEP1SgEClNCBqpqglviUFVf//Z"/>
          <p:cNvSpPr>
            <a:spLocks noChangeAspect="1" noChangeArrowheads="1"/>
          </p:cNvSpPr>
          <p:nvPr/>
        </p:nvSpPr>
        <p:spPr bwMode="auto">
          <a:xfrm>
            <a:off x="63500" y="-1171575"/>
            <a:ext cx="188595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4" name="AutoShape 18" descr="data:image/jpeg;base64,/9j/4AAQSkZJRgABAQAAAQABAAD/2wCEAAkGBhQSERUUEhQWFRUVGBYXFhgVFhUXGhoXFhcYFxgWGBgYHyYeHRkkHBYYHy8gIycpLCwsFx4xNTAqNSYrLC4BCQoKDgwOGg8PGiwkHSQpLSwpKSkpKSksKSksKSksLDUsLCwuLCk1LCkpKSkpKSksLCksKSwpKSkpKSkpKSkpKf/AABEIALMAiQMBIgACEQEDEQH/xAAbAAABBQEBAAAAAAAAAAAAAAAFAAIDBAYBB//EAD8QAAECBAQDBgUCBAQGAwAAAAECEQADITEEEkFRBWFxBiKBkaHwEzJCscHR8RRSYuEjcoKSFjNTorLCBxUk/8QAGgEAAwEBAQEAAAAAAAAAAAAAAAEDAgQFBv/EACwRAAIBAwQAAwcFAAAAAAAAAAABAgMRIQQSMUEzUWEFEzJCcYGRIiPB0fD/2gAMAwEAAhEDEQA/APU5iu8epjkPm/Mep+8NaOZlxhELLHYRhANUIgKYlWpg5YAVc/cxieO9qVZlhJZCKMklKlq0dTOkDYMeeyGHuK8flYdgtTqNkhn6nYdYy2N7czVf8pCUPv3lerDbTxrGWVNK5mZVSal/B7184nzGjXqeij+jCN2AvL7RYnM6pi60DEBIcCwA0cRawXa3ES8vxCma5IZQZQ+WuYf5tjaBczDl7F8ijTXvZLbNSHLmBUxbgVJA6mZL/AIjI7GqwHbFyUzUF/pKKuNaHUMbXagjQ4bFImoC0Fwf0diNDHm6yVFZT9HxF0cWKmr1WPJonlYiZIdEtagUrS21UjQ3u0MLHowEdTAngfGxODKpMDOBYukKBTyIPoYLCEZFDCYkVESjAAkRJkERIVEmeAAos949T9448OWKmERDYDCY4Y6REWKnZUEgObAbqNEjxJAhXsAD4/x5EoiWS5KXYEXJAQD4nN0THm8yc4tRkqLcqfmDHaZKkzlJJNCCon6pmWq+lSw2AgHnareH9JoQH2hRzk1wKWGUaXJHRy7+UWk4di9XFtXIUUn7A+MUAXoB47h6HwqOcXCVJZ71UCNmY7H6X8PGNsSCX8T3UlgMua22ZKmNaXVFVBQCVG6Ug/61AJNOTlXhFr/6mbT4aCcyX1LOGud30NInxfZad3E5e8qpyhwC/wBR0o0S7KAv+IVlUlJ+Y5lPqzEAnqIkViFAJLlWc5marJ7kt+pBpyi9iOzS5YWGJYgA2rUPyBLndms4itg0y0rDkhKVB1WAtXqwLD9A+roViaRPMpYtmKkpoolkpSEBJ/7qjYkc9xwrGiZKQtwXHrY+ojD8VlCk5IISoqAS+tgBcuzOdPOL/ZHiQQVSXcOVI30ceIYwriaNkCDDCIklGkNMCd0YOJTDssJKYe3KGBeUqscz8oetNTDHjQHFGKuJAdJUWCHmH/SGHqqLcZPtRxPKrKHZbIUQwLJJKwCbfMA/KJVMqyNRRkuPTyucoVIKitBOxJbw1gOAalizt+QD1YeRgji2vbNUf5ai3Vx4Qc7O8BTOl99yArMkPTQKLaOQA8UTshtXZnJJCQAwdyxu5okFmsKtFuSlcyYJaU5iNq1NSTyoBGhn9nULmqKaWFdGvlG3n+h3hPBUSEkIDE1J1Lev7mEmmDwW8DhylIBqdeZZni6BWK4UxaJ5a2rQ9YDI5eEBDNc2I+/jGX7QdmDMWFJcXdmpa1RW5esbCWrlUj28Rz0gpt0iak0aMXjcARhyFpQlKU90KU6i1g4okC7Akk31gDwnFI+JhwCSQsOz0z0WC+pfTaNZ2i4ehaTmzJLEZk6hicqhYjUPtpGIwJTKmJJKzlPdzCmbMNNmeKIOj0qViHD7w+BMvFGtqUpo9vfjR4IomUDdImnYyTZodEbQ/LFRBNZqesRxIoVMMMACMef8dlrosMxEwHkCtSlK5Ehw8b7M7iPPe0PF5ZRLlILsSVm7OouAddw24iTe5qxuIAkTDMIH1EpTtR2+7R6VwfhXwpYSLDy/v9oxnZDhomzXIfLUd2gJJ7xNtB1eNnxPjEvDI7yqiwNXtam500Eak0nYBkjDFMxV3ctVyR/doIJAberU3jGf8dpc0Ud/lAemjvpSL2D7bSmGYnplPowhpMTZoJymNdP3t+KxJJmQJPaGUQC/NjRq671a0KRx6WmqiAGqX58qAWp+5LhY0Mo72js0+m/3gGjtnhQHM1L7Mo/YRewfH5M8NLWFEXAcebiMyXYIGdopoRJUpVrN16VBeoIsRHnuInHM5r8p56EOnSlI9O4xhBNkzEbpJHJQqkjxAjzPDYedPXklpKjyFg47xerVFfKNrzDo2SMQFObOEqDEPUAsB7tF+TMJHP3WKeE4QZISCaoSAaMDlDP6vFpKmc7nn6RJiCEutofDJA7o9tE2SKrKEEliI1GJF3hijSCXAFLH4kolLUlipIcPalT6PGGE1OMkKTOKUzpYKkrAbMP5D4n1DaxucXKzIUhqKBSehDRguK4FUuTLILBRU4Z9WHmC3hEKT67KFn/4/mt8VzRk9fq9+MVePcTlZyVpC1mziwBoHJYdG5xd7EoAMwKBSohFCG1Vv4RdxPZiSvMoh1ObqPVjoNfXrFr3kZMTNxCbKQHNaIJvsSpJN3dtbxHNweVTKSQaPcM4oCCHD0L2MGMdwKairUFL0YOcraprYvrpSFK4NMnutZU9lHcCgtoGAYUHhG00FifB4NS2AIynL/mIDMdgNW18og49w4S1ATHKixSkWOhO5OzB+mmm4DhMuUMKM7M3svf94I8e4D8cOGC0kFJJOh2BiV8mjzWSXWEoQSTYDK92ZlOSXoK62jSYTi4kqTLxALpYBSk5VIoxerN/UHBDVjmF4RME8ElXxEqzFbkV3aoJ6AdY1yMOlSQlSUqbcZv/ACeNtoVrE0qcCjMKhnDVcM9CIznCuEqkyJhlECdOzEK2SLAc6+vKulWkZSLE0DfiMfwjiIVOWnMphLnJBLslOhIFi4Z+YaMJ2uwsP4LLUmWFTFElY7oUSogOXre7no0FEEFtGfRq8wYhmYcUp8oSluQAiSTUAGlXP3IHSMciYTw6aXieIkRK8WSsZL6oYUw9RrDSYYFQveM72g4d8aYJbhOcOCa/LUlAcd8F6bKMaacl4o8S4cJqGJKVAuhSbpVZ45Yva7M2gDgeFzJOIJmzUKCgEjLQukOkFIoHD0Gx6xezkO+p1d72c+FvAG8AOL4rEfxCDMlkhF1SwoJUPrUKU7ritm0jQ8Zw5ZwGNKga79NNLxez5Aq4iY9ykkgAAVs5D8uTsd4nwuIIQEs5oLuSSd9hXyLUgTLLkpfm96WOlSa1La6wp3FhJSpaku1E0o5a4vl0HLrUQM0mHlsulB0i9OmhPefxP5Med4TtoszkqOVKdQBYm6qn3vBmZ2qRipcyWgKzlrA6EOXGg8NN4HESNH8BJJLVPtod8OAfB5ygnvv0PM25m0FJE/N0c9I1ygLU6SCnvauKP0vvAPifDkoyy5QTKSuhKQ61pBzGuiPU21jnavGTQlCZIqfmIuxNKbc4qcLwswF5q861NW4CQKJB2H5iSwhsIlTilH/f8/aJpEnxavjp+YSZVXEWkJYQoIyxAxK/usRgRM3WLiCCoYREhENMAECoaVbRLMTEQEc81k0ijjcCF3emylJfkWNYbLm/EkjMnKsOCHFw4LHZtecW580AWJJolIuTsPbRQSsIV3lpdZCcoNEq0AO5ep6UEEbr6AUJWDAU1vbknqXYfdofxDDy/hELysR3iWHibcm6CKeJ4mkZhQKSVWqcwDOWao8vOAM3BqV3phWt61Knc7JsAWo50ilzajdhKRw/BKAIy90upyagctv7RpMMuSE/4RlhP9BSB4t+YwqTISKy51QymUGbYtcPBLhPDsNiAyZeTKQSSTmIBoAXbX05wlN+RqUIrsPIXKLlCgo8laa+FotYUuA7awAl8A+BMKklRTeqmNbh7NW/21L4jFZJegJZIawKmAPg7xQkyvOUFrK9u6DyTRh4/iLEhLGJZGGQZSVIcjV6l3qX2fyh8qXWOaV1LIDpYaJSYciXSsJotT4ExqRFvx9YrpETxQyXiYaREkNU0AyJTw0CO4ialCSVFgL0J+0ZfiPahanTh0OagE0JLtQftEKkbvkvTozqJuKvYNYQ55qpn0o/w09brV9h/ujJdpMNMRPBL5CSoGmuUEeDxtsBhzLlpQouUpGY7rNVGvOKXHuF/HkqSPmDlHXbxt+0OnmNyXDMP8dSljMKuxU9DsnkeesE8UEpSCqpcAAEa1od/PrFeQgKQAUl0hlAs7jUOzB9f2ipPnEMFZikVSQe8+nUetYWHgtwEcDh5UwsopvroD9z47QdwfBpMtWZAD28Pt+8eezMaoVBV1YhyLPy99CeB41OWrKl63CQKabdI2oqJhts2eLnIBYkZtBck6MLmsUuPyvh4RVHmLUkAO7OoU5nU9dhHeHyUyjnmEBTOSouwbWtTU2iTAE4ub8VQyyZJ7gLAqVRlb0oW5iE7tmbWDOBwGSSmWaslqj6mr+YHSJneKD8wNt0/wA346jnB9LN5vr6btGc7UfGAJkNYFRDFRD6ac43KKYoLc7BFURxnOF8SmJC1TO8ABajEmgD3uSdYN4bFZ0hQDA/q34jKmr7eytSjKnyWgYlzRVEOze6xsgFoRjuWERDAF8WJKFlIBypNDYtd/Mn/TDeB4WX8JKkoTm1N6g84JLQC43v4xT4ZhDKCgTR3H2P2eITi3NW4sdMJ2pON+7lxohJicmIFmLJWVkcxnOO4L4avjpDpP8AzE+N/O/MCK+LwKJmVSClIIffx97RrZUpKwQavobGM9jeEmQTkSPhnStPdf2pE5RKwl0Zr/h1SlEsCN6+gJ90grgsL/DpLqZ3t8zAaWYVvE5SWJZQYFwAHt3XKb02gTjcLNUwymrAXDk2ru28ZybwdC14mYmXLDAs+7C5NbDb1jeYHCBKAhNAnW1d/MmB3B+EDDy3Idamc/py/v4E0zMocNzuT72iyViMncdOe+3iPPzitPnDQUux06RYnzRXQtSnTfygLxZKlIyJfvUJGj6U3hSltVxwjukkB+IY4zcyJSf8NNyABmUCKjkPUmCvCg0pI2f7mH4ThiJaMoAcs/Ni7U0ieRKypbZ9tzHPCnPfvkdNWrFw93Hp/keIc0MSXiSkdRxhUqhFUNeEYAOFUcjhMOFoAGERCCYsKiOUhzs0AxucJBUqiUuSTyrHJHEpU8MlaVFnYGuwPjAHtJxoOZdAkAggXJNGI/l8n9DkMNOVIImg95LM2ulRrSJzqwhhs6aWmlUi5JHpYGSjecUsbi0I7yqq0Fz/AGHOBOL7VZ0FhlmWGtOu8Apkwkuoku9S+jRzVNZTisZOuj7PnLNTBp+GdqCZxSsMF208ee1I0qkP3swVt0uxajavHnKZiaBT5d/qBGo3bbXyjacPx5QlPezobR3bRQbnp+kVoahVV6kNZQ9001wXKFI2PoX96xTmCuV/L8e9YvGYUljVJFCwa/P7xUmy8ppY9PKn3joOEgmyyxCae92P2hgSRr4beMSqVDCqACJUok3ZgWp9Wioh/hp3/WH+wfrFtJiXPBcAgGjpMNeOGEMRVCCqQ0iKXFlkSyxr7/URmUtqbNQjukkLiHGpUn5lV/lFTy6eMZXinaqYuktRQk3yXIp9RFPAeMQT5Gckp+UOVEhkg6OTUn3pFBUgrUyak/KAL6cmjyauqnLEcH0On0VGGZZfqRJXt+SX3rFjH8MV8ELNiUhI1Nb8xBFODRhg62VNNkVYPqRrtVolk8MnYjvqOUUbbwAjFOk1l8+X9m62pTVo4j23/BSIQMMtQGZSVB2ZwCPQVihLkKXNypuQlq071X6NBebw/KJkoEEOkG91EX2YD0iqrh7T1pUGH+EAL0SNLbHa4joqaZQgpM4qescpyS45Rcl8LCqlRYmho5ABY/ltvB7OExapCskz5aNenMct4uokEEg/SaegBJ9k8gBDMRhwruEa0ahBfTYb+2caTjmGGZlWVTE8oNScWGahBtrpDSp4BYXEmSv4anymoN2G9vlrBkCO2lU3ryZ5tWnsfp0dMMLQ5oaURYicQ0PpEYTWJskIYQUYRMKFABwwC7Tnu+A9Sr9BChRGt8DOrR+MgfjpCULUEgMlJYGoFNjTSI+FjJhpsxIAWAWUwcUFn6mOwo8qC/X/ALyPYl4X4G9lsOmZmUsZi91V+/SNY0KFHZo+Gzz/AGg/3WvQgVLGYlq79IDY4f8A6Uj+kf8AtHYUW1PC+qOfTfE/oy5jlNnI+lBUOtniSRKAoBYD1BJhQor8wp+GQY4OiH8PWcvQsOjCFCh/P9jL8L7lyIz784UKKHONBiaFChDP/9k="/>
          <p:cNvSpPr>
            <a:spLocks noChangeAspect="1" noChangeArrowheads="1"/>
          </p:cNvSpPr>
          <p:nvPr/>
        </p:nvSpPr>
        <p:spPr bwMode="auto">
          <a:xfrm>
            <a:off x="63500" y="-828675"/>
            <a:ext cx="1304925" cy="170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6" descr="http://t1.gstatic.com/images?q=tbn:ANd9GcQwA9yNfH8vKtNyDLK57ZSFwbnjIFkcFzfk98KhM1Vj-jGkpOWl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43" y="0"/>
            <a:ext cx="2562870" cy="32004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276600" y="1752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Леня Голиков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1" name="Picture 4" descr="http://t2.gstatic.com/images?q=tbn:ANd9GcT182SCgq8lLywPT4qQ1E0R1B171fOm0ImSvei0Kn1ATcM3MsYKD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443" y="3733800"/>
            <a:ext cx="2216726" cy="31242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04800" y="3200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Валентин Котик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4" name="Picture 2" descr="http://t1.gstatic.com/images?q=tbn:ANd9GcQqYhmeW_-4LsgSkTkxDNTNkAt73d10Kms-dMqv50in1vwxyr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618554"/>
            <a:ext cx="2594138" cy="323944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200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Марат </a:t>
            </a:r>
            <a:r>
              <a:rPr lang="ru-RU" sz="2800" b="1" dirty="0" err="1" smtClean="0">
                <a:solidFill>
                  <a:srgbClr val="002060"/>
                </a:solidFill>
              </a:rPr>
              <a:t>Казей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6" name="Picture 4" descr="http://t1.gstatic.com/images?q=tbn:ANd9GcSeKs36MeAbZcJOCQ4xb_QdWko-k_s3zT3_zMZmcJcFWg5BBCx5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581400"/>
            <a:ext cx="2468881" cy="3086103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867400" y="3048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Зина Портнова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507" y="0"/>
            <a:ext cx="36014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05200" y="914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Галя Комлева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650" name="AutoShape 2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BQYDBAACBwEI/8QAOxAAAgECBAQEBAQFAwUBAQAAAQIDBBEABRIhBjFBURMiYXEygZGhFCOx0RVCUsHwBzPhFiQ0YvFysv/EABgBAAMBAQAAAAAAAAAAAAAAAAABAgME/8QAIhEAAgMAAgMAAgMAAAAAAAAAAAECESESMQNBURMiBGFx/9oADAMBAAIRAxEAPwDpsrsJH8x59/XAvNMx/DSwwSO0YlNkc/CT/TfvgjL/ALj/AP6I++KFc+uBohFHLc2OsAqPfv7YwNkB6nOYsvzApKXQTBSZQbhnNwAT8rYu8OrmhaaszKYaJwDFECboO57EgjYdsDzlWlYo6YiOFDdoDGDG5ve9jyN99sXqWrliXSjgom2lvTpgakx2iGoqpUrWZna3iNbftJ74tcPVslS9QrEkLoIF+QscBM0qHFUDExY3ubgdTc4n4cqEy+pFPKJpaipjVtMcZYIALeYi4HO++Jopr9RsZQ7K5UFkN1O+2E6gesTN2jXx3tVHxAwOytq5dwPLhzNrEYqZjXJSRKzEa2Nhft1P0/sMMmL9AmvqxVUkj08rJLEzCNjcedbi1uvUYEVOdxwmWKu1ubLIIVGoqeo58rj6YC5pnFRP+MggZkmDgSBD5iGPPV0He1vc4W2MmjUYylyQS3Xv+o+uMp+Z+kdvg/jLyJpvTpKccRqxjNG2tFBLCQaRz27327Yv8PcVU2dzT00aFJYFDMNWoFT1HXHIY5IahHLTyLJoXy35kEAG/sScEsvzmLIuJ4cwpgRT+CYJgR8aXLB/qLfI4uLfswn40so6LndFWiqlqIhrp9jrM1tPfb33wvZTm08tVMscJcJGzDVzFuVvc/XBig4sgmWRc0WOMNCXbQb3AsCCPnipHmTVuZrNAqrDIfCRAtjpsSCfpy6AjDVMnaaKFXNO6QVFd4ryWbxIo2K6Ry0nsfX1w4cL5h+PpjIsLRRRDw01Nck4WIq2Vav8OwGtz+ZrI2Pf23v8sOeSpDTZVG6BUi0mSwFgAd74qK0mbwhpg7ZlVSya9Asi3br1sO1rYmrAs6BG8wvf4j9xjyhPiQCaxUzfmFT0vy+2PK1vDj1Rqb3uTbaw5k4pYQzSlOmQA6vMpYX6AW/fFwHfAnJy8jF3DAiMCx6XJP6WwWHPCuxlqm+A++Mx7TH8s++MwEEMpAlcm3M9fXAzMZZYJKeGkjVpJZBqIW/hr1IHfBGqAYyawpW5v9cUJxPDSu1KHklOyIx1H54PRSJK+qp4AhmZRGSTqY2CgAm+Eyt4lozXyCF3aNmsS6gC/In/AO4Kfw/MZ4qimr/PTyodT33Qnt/nTAgZHHR0bGtCTorFgwXcjmP77euFvZaSNaWresjE7tewKkAW3UH/AIwe4clebNazU50KoUITtub8vnhaoaykqKgiiXTTvI1rA2LaRc8/bBjLq2OmzVo6Simnq3iHivEylDuLi5I5WH1wqb0cusG6qqIaSneeodUiQXLHHO834lp66rmraecSQx/kwspsFtzYd9/0wd4vrnOUa/AnSSncO6Mlg4sRYHkSOex6Y5hU0gppnzGmeOooZ7eKqc42O17fXb9sRL9sH41SsIwV1YUQRx+JJGWV5eYYsbi/z/TENbW1+eZi8GW0U0ywk2jgj1leQPLbfSPvivJmlbWVAo6VVh8cqshTc2WwHzI+m+Ou8M0uXcPZZHDGYYFKgySyMAZG6k33OCksZbm46uzmVFwDxBmMpd4TR35CVbWxDnfDedcNRfxGujSqhsEdwdXhAnmduXP647cK6CQa45lde6NqH2wtcX5pl8+XVdAKqn/EzRMiQs4u5sbDFNpdEc5SeiHwlFVZl+OqaZLNII0Ckg2UE+W597m3a2GHL6WSgpPxdUpvGh0x6r+Zhvfsb7fPFnhfLkyfJKWlkkVjoLMyi1yf7AYzNaXMJqCKppIGlWO4ZYxfa/P15dMXxJ5WzfI8s/G5o81aiBULo4DX1Md9/TDFxNUxUmTvBbaTTCFHqQOQwN4KhJgeplB8XnJfbcXA+dsC8/Etbm63bSKeOScDV1ANr/MD64fSJ7kG8lqTmOXOZC6K0joOhA1Ha+I82jmy+mFRG6yEME0MOYO3TEHDMZrcpSQMIRrYBU3vvud+t8SZvFDHTPaR5HV1XSSOdx1t0vgV1YeyxkVT+IWokI0nxBc32+EYMKwIuCCPfCtwxG9TlsjoTZpTuT22wwQzKjpTq2tx8VhywknQn2E6cgIffGYyEeU++MwEMiaNpZWMwATWQq9/U/tj1TGrskYtp56RjWud1IVBcmSxv/KL7/bEaPGh0gHWw1kk8/8ANsMqiOqzKkgkMcrhWDqpueQbkfbngZWUSHMKh2qS8MsQC07Dyg9wemBfGSU5njdm/wB4GKQq3wnmt/r9sQUPED0lJAmZQ2RZHibUdR2A0k367j64m2Ul8KktFHTVM7QxosTF3RFNtDAW5Yr8LsUz6oWUsjSU+tQdifNzHyAxO1YK+rqp4SUp2U6QRb+Xe3tilLGlRnFNHA1QszQmON4hq0X0mxHUWBwLuy/VD+tsyppaacB0ZN7dR/lscmq+GD/1BXZaa1qQRsBrMRdZNQJDEX8otsTjqGSwVlNIqVkIXyaS4kBDnbcAb9Pvi1nGXirgZlRGlCkdtQIsRfpt1wPdJi6Ef/T7IpcsqK9axU8RSojkPm1C5uQfXb/BgxxLw/WZhCzUi08khBt48YmI36X2Ue2COXRU9KopI5LtTxqhUm5VTew5DbnbFbM86lp2SGJliVjp1ubBe/6jGLel7eFDhDhquoxIlV+SGQjSrDY9NhtgdlXCleuY+JNKgDH80lEbVvc3B3FxbpglVZlnEJjXL8xpZ4rXYk3Y3Pflb2xWpswqzUOZa2ObM0dfEhW4Gg7C+w+uGr9DV/S1SP4lWxmJiGhowoF9P8uw+2N3lr6GRaeimZl1hE0EgoeRv0PMc9tsbfgS0fjRPomZw9xyO/X7/XFulikiGnUWdiWJPUk746IwbMnJBjJHqaiFhXCPUp2CrbUO5+2BOcZfTPmk6Rgqfw4BZTyLFh+gwZyxBBA8tQQlzY37YBVdQJMxq5kJCxSANb+YBf03OKwhfUZkUEuWUJp5Jbks5GnkLnY4sVMDSR2Ya2JBty5G9ycD+HszizRS5dCBKV8ux09L4OZhTRUqkgyMJGsSSNvT2w6zAvdB8CqtKtPTskSq12F9yPfBSkEUIEasC53LAc8BdMZb8sEj1xaiZtQsOuxvuMPgqBy0ZKf4DfvjMR0zWiFyfrjMZCNK0OZgI9RBl8xv03wIZ6yqmWWKKwjBueWq9tsHZIh4jFj/ADH++NgABboMFDugZJRl49TIgYr52ZQSewPtgHneXpOyfj0JgXzBwdgTt+2Gip1vGQu4sb4o0Lzvrp62E2FwjLyI6X9cNjQiS06ZfN+Gp2LRqZLsX7opHvzxv+NiXiqnp0jsGV37WAGwHbffGZ/FJTZlMkq+GniExE73XSF/tgBUVCUfE1FWanljeNZPLz3Ui31xKxmj6OpRVbLpAK27HviT+IaaVjMhMoNhGn8/a2AmQQ1dfUSVFLOppH0sBJe6m26277XwcrqNUAEDFZTt4383sMVJxrCEqYNjzKlqapjHGYq112jlsGZV67dNzjWkjgrJDrVXFyGR+h6gjCS7S03EUmZyLMFhqGuz3GoC+rfrsDhoqaapNSa3LZUV+e52e/cYx4mvQQnyeOKnCUjVMMS7rHFM6BfQAHYWGFjiKtHDsDyliZpxoQSMXJ25kk329TiSfibiCNtH4FHYsFBvtflb64D53w3neZzpXZ3ohQeUIj309wLc8CjXY7DfDvEkWbTCORUhdluirfcDnz5H07YcKKWnhA2/N53bkPbHMKeiFHEspp5VUMSDawJHI3ww0+Y1LQs6wHwF5CYkMAB87km+No+S8ZnKHwds0p5K3LpIkYRswuhvsW6X9L4VOHY2aiInddTTPrY3sbGxP2+2CNDXT1FBFNG5ZZI7qott88B5KDMY5WMM3hRvIWCk7ICSeXztitWkf0N0FHlkdoqZUQg30obXPt3x7R1sVTJUjwyGilOoHkvQfUDlgWvCVPUwxvUtIZQOeo3+frjSFqnhWh1VoFQJZWaWeBLAE8hYm/8AgwrYqRNWlGmZYoQuv4djt8v+MaUViAKmVFt/LGpGBea8SLUn/tI2ihPN7hT+u2Icpr18VIXbxGJ+LY8+XuP89mno+OD3TFTELEW9sZjSkCiEDzfMYzEBZPJYO99zqPtjQbAkm9umPJm/NkF/5jiCWpWK0cgOmUFQ3/t2w0xUWY3EqB03GJByva2BPD8NTT08sNSjKytYHV0sOWJqar8UyQsAJY2ZdN+YB/8An1w0Jor57kkOY3cKolsRsbagefscJOV8LtWZzGtZDqhhgaJxcrvqa3/9dD0wy1fE5pqxqdaUuwcKV1AH5fXELZ3AKJ5qiqRKuosEjVhI2m5sABvY7++JlRcboY6Cmp6CIU1Giwwr5goO7+uKVazyZkJmcGOnjJIPe3T198LOccbLlilahYI6ooShZh5UttfufQYBcP8AEGYZzm4p/AlkhqE3cQFY1U/zXPPkT6225YlIaVdg3PKiqzXi2WWKW8NNG0erVtcr5j2sNsV8h4x/BwS0c2qan1ARMb7d7HqMQ5vMlNX1uUU0cg8dtMspFrJbe3ub4qHKp5JEpqdAYxsukbgW7e+/ywf6aro6dwxl0ma5omZ1hjanpl/KRWsoYjnYenXDNmMLSSCaKoaPSLaAdj7jrhJHEkfCuWZbRwRJJSBUR5XJ16tNyTbbBBuNsrqonEFUFewuW5fb98TRDTcjM0b+IU6w1PhyTaiY47FQLdSDucBMwhq8ny+aWdQ0zKXdhYgKL7m+1vTDBRrS1MsVcJW8XVpJ07EegNvrhQ49zVMwzuLLYmIjjI1i+zb36YKGrJMqnr6ejhqYqgpyBjfzIwJ2uP5T7Ww6ZbW/i5I1EJjql8wjO9ulweRFuvrhKp6mOaoemfyxL4bAdgoZj/bBLLK6pWrlzVCEmiIK0/PydQ3a/TrtfDh5GmEoWh3dczgaBKfQy6mMzSSXJPQ+2LtbSx1lC9NUgSI62YDa/qMRZbmlLmsXi0bM6D4iF5N1U+o69sWo3jkuyPqA2BGNkc7s51nuXtlEhp1N0dfIVuCQf6t9/wDOWIshSWGpjIk8NSb6Ik0C3qbi/wB8OHEeRPmbRzRSASJGUKk2vvcG/wDbCxNltRlspSdgo2ZW6E/fEtGqdqh9gYtEpF/mcZgRk9XHJRhpDqbUdxqb74zEkhuWwmfvqPTFHMniWlfxi2i1mI5qD/N8sXp7+M5J6nFCspFqpUdywtcMOjKeYIxYFCbN3oaIx1X/AJMbBVkPJx0P74CZBUPWZ0jzyvEJtTxkte7W8yH1FvnbBPimlVspWnUeX4YyW+Fhyuex5fPChl800dJJAzMlnDQScmEoNr/S5PoMJ4AZzMTnOJIqmKKOSG7iSMW8YNcA+lhf259sLstJqzGqmhqGVDD4bqlxdjyt1BtsLd8W8ozV8yzDMzWSCSaKYxrqPONdwSO39zijk9TNPX5mIgTZ7Buvv6Yyb/azZKlQI4e4aGf8WvS1TlaaL42U3vYgab99zv6Y61mlNDkOSiOgiEZij0x2Gy2Fh+lsAOB8v/DTq4RWZ3LswNrk9v8AN8OGfmPwSJpFiUqTqvY8rfbFxlaMpXyOGrUvU5tVVbsXkey36jmd+2Og/wCn3g1DVBEZE4F0dhe45bY5vnjR02czpTxiJBs9pNWs9yeWOn/6czik4SNS5k3ltcoT8l3398D7LbwocS5GEhrlklMsKqpEbA7i/O/e++OWZjTnL5wiSbMupT1HuMdO4yzJ52SBJTDE8J8RmNiic7+/7jHPZ81yqoo6iOSj0zLfwZb3LDpv09uW+D3gK6Pcvz3NIaedoasoI1F2O5N9ueIqCeZ6pqidy8zblyL48GW1iUkFHHE8s1Q6yaIVLHSR5eXvg/RcF54/5bUZjk6iWRVsD33wNpAuz3Kqhpq+cM2gxxABrbDUef0GCEWcZfRUz0+pgdQY2BZ5SebH0H35DEQ4fkysTwmtppwG/wC4nBKrHYDY358+mBElZRUTaqQLNUC//cS7gdPIvXEqG6VKWYPfDuYSw1JppUdKKslMRZH/AJ7DcfUD54d8qohQ03hK7vvcnp8scmyqnzF4fEq6iSIH8yNWa/mBBBtyG4vbDbw3nGdZhrjnFlhOmRhYLe1+f3xcWukZSTaseQSR5h98C85y4V8asQPY9cbUWZivhmemjL+HshbYOcAsuzjN5qkQPRiSNpdDljYxqBuT/m+K7JS+BbLaCoWnIE0cY1Gy9sZghAbRjxD5utlvfGYgosz28V//ANHGihT2xvObzMNviJxpfSL3+2NCER1VJBV08kEyhkdbEWxznOaSpWuagFYUeDT4cpsSYyOVvU3+2HzOcyiy3Lpqt2uqi4U8mN7AfU45xJVx5k7VrSGUvdvy7opHctzAHIAevfGfkfo1gtKWaRGKb8ZH4YlA0Foz5vYriDI5QK2eIHaZdTFgyjUP1/4xSzrM8tqbCJfDSGymWJSNRt1x7l1YPGgdZTIEYMLAXsdsRWGh03IGWGaO92YgXJG4Hc9vbHvHdWXyxhAUBc6Qzg7bHa/TAinmenpzUXYMNwRc+u3cnv2wu5k0/EOcVrpJ4cMVvBvyJXv264cHhEltiNVhVzJ/DYMFO5VibH3OOvZXXaOBIXpm8aSKDcRjSA1u2OV5zNLPnEhlEUdgBaNeQtzHe+GigrZDw5TUERfXcoyRruVJG5tzJ5e+NCQHxHmUryfh2Nnk88yg30/0rf05nASnpZanxBErERKXkcGwUdyThvj4Mqs4zGR4ZkhgF/xLu4IibqAeRI69rYtZlNkPD2XvQ5JPJNPONFRUnk69VB58+o29cNC94HsklFJlFGJojSzMqiRCbaVVALc+XPAjOeIpsqpad6VFeeSJkMkpJKb/ABDv2+WAWY8SZxU1DPW1MTBJA6s0Y8wtYWA5j073wIVqnNKtIIkMkjXuouSd+vYemMvx7bNORaWeqroqfxzItIZNOst8Vzdio6nrcjBCfJ/w0qy5XR1NUC/kmZL7W622vv7Ys1FLDl0AFVPqqwoLkmyQr1VR9PU4kyavq7STRFoVbyqOVk5C/wAh6e+HKXwIxDMNLn7UzTvSQxMPKgqZF1MfQA2HzOLHC2Z1i8QpT1tO8DSqIJYmXyOLEhvcEEbdDjTJs7keaSGub8RFJ5QHFx+wGK0WZxQVToriiq4ZSYkD3hJB226dja2IjJWNp0dWiMcSiOOMKg/pW2K81JBPUGZNUcwFtabX9++BozrRkkWYSo6eIuwIuA2/2uMX6CuhrAkd7VHhLIV5XBx0Wc9UTRK5Tdjfr03xmJhb+n74zEDtntSR472tzOI9Wx3t8se1DHx5Ln+Y40BFt74sEL3GkcTZHUxyKzvOVSNOQMhNlv6cr+xwsR00UdFHRwrqjRAht/MB/m5wZ/1ArpaeKmigF5jreK/IEADUfYMThcpoZRQRUrs3jTJ4tTKSbhTyHt0sOdjjn8ms1h0Bc5eSadaMSQx0o2jhjF2f1sMU5Mq/hlSjPAyh91cGyv6W6dcOWV5ZT07skMK+IPM7Nc7dS3r6YvPTHNLRwI00Cv8AmHkNQ5i/LtsMUng2TUqvMo3LHSFNxuR2/wCMKlUsmVZ/HBOWSnd9IAXmp9B6ne397YcnVMvpGNRWxQBRYpD5209he2/ywjZ5mU+Y1BkFQKen1WAXZkUbWBPU8yfphQi7BtAnPclqnz2UppSJrWu+rSO3f6fbBSOiloMtmenqFpahUPhSSMAztz026A7jrucDVzeGggMVBHqmF/zG3N8DXFVXu01TK3PmTe49MbUQXP4vm1VQtTiofwGYu/iNYBjzNhzN8V4acBTJ/uP1lc/pieOBITocNpHmAJx66kkeIrxo2/m8pt69sIChW1phqqYMgcxujuzKLMt72t/nXDNJxHQrHJJlcARpAbERkMfftgLV0RlsqxjxIrgAj4l/fFXLWSOoMLWKE2VrDZjgksCPZbpJWzOpczqWdCCSCRe/f6YPCL8vS5CgH4ALW/b574io6VKWSWRCGaSxHe/p++JwfJb4QN7Dr7fucc7ds6KPC4uujZVuL9j6X/U4qrAKuSFxzv8AmXPO3I4s3Ro/KoFtwSbgfufU4t5DRmatp6RYzaZtDkcwnNvbYEX9RgWsl9WdEyGmSbhqkhqo/K0e6HbYm4H0tjbMcoMzwVNI5hqab/bYHYjbyn0NsEAgF9gB0APLG4Y7AgfXHSujl09iJ0DxdKv1AO2Mx4GI2BAxmJsoyqJ/ESDf4j0xGD6nG9V/5MtgfiPPEdj2++LEkLfGMSaqWonk0QIWEt+RU2JF+l9IHzwOsssX4mI6Vkswe9y222ke30w05vQx5ll81HIFtKtr33U8wflheyqmbLKeOnrFIemTTGyrcMm/Id9t8ZyhbNIvANWySvmlLkKv+GWRPxFSYjqbwxc6b8wTbfqd8OKQ0v8AD1p6aNGp0QeHCmylegGOJzZ5UT8WT1zSkOZyIyRYqouF9tv1OHWPPJ46lWoJopYVUssJuCL76b8xviJx6oaVijX5lUpLJHVpItQGbWjAixuft29LYGa6mrfTcledgNl+eHrOKzKuJJphJCsU0aCzDaRLdCNrjfCpWU89DN4SCMLpBWWTyqQetv7Y0i7E0yGnjhphaV136sNh7d8ez10cIJgurNsryC5+S/vim7wxPreVp3G5KDSPa5HL2GMSpkcO1Giw7XJTdj7sd8UIleOtlTXJKkIY3WSpfSflfn8seR1K09T40tVJPbYqIrKw/pG9/nYY3pMrqKxtTMdI+J2FyT/f9cMNPlFIFWKWJRCN9xqLEdPU+g2GE5DSYMWabM6Jlj1QJayxRbae1yN/7WwOo4XQkSxyAk2syGxA57/5bD/X5NULR/xIUwgRFCtGPiK9GNvv6XxDl9OmZUktBKLSE+JTEncOOl/X98NaLoHQzCno1krI5dBF1kXeyjuOYHqL4kDxVYjWnkSR2HwqfN9O2CmY5ctVQrDGhd5EKcthew5foP2wwcAwwVfDNJFVUyNLSlqd9Sjmhtf7Xxn+M050rFTLsrq6mUrTQtKQbMVHkU+rcr+gw9cPZL/DfzptJqG2BW+wNr79eQ+mDqwRxLaNAg9DbHmlbcl53w4wSM5TbNCxvckb98SKx7rbvbGtgD0+mNr/APscXRJuD6jGY1AFubYzEAe1VhUy+UfFzxoDci2kYuz0EzzuwaMBm23P7Y0GXzA7un1P7Y0EmVt97dfTC9n9NMzzSKx8kZ8Jr2EdxY7d/X1PLDaKGb+tfqf2xHLlbyqUfw2VtirEkH7YTQ06Z83ZrkcgzE+AxsxYnULFSN8X8tml8ILWxSoYbKZlFr3G2/XvbHZYuBoFrDUSlJVHwROfKvytgZxBwXVTRUtJljUsUayNLI0jsCxPspviWUpKzllfXUn4hpmZZ2OwslifpyxRq46jMZVMKSRppFy7l7D06/LDrmv+l+dS1Aanny1kKg/mTODfrsEOC2Rf6f5pSwwfiny9mTUDokc7XuACUHfDSrQ52c5zDKpKSNB4RaWrdmHXSqgL9yT9MMPB3Cr1E7isQqjxOoJB57fvjqScJLJWwTzLAViiCKoJPc9vbBZMmZQPDEKjnYf/ADDYOSEiXIo6aJYoKdZXKgKo2HzP6nmcEcj4ejpGWoqyk04+Hayp6AdMNMeWSgXvHfuCf2xuuXygfEn1/wCMSog5lF4kdSjAMCLWtjmedURyPNTCnlQHxad+46j3H7Y63/D5b31L9T+2AnFPDMub5foVoVnhOuJ2Y7HqOXUfoMUiVIX8orElMU0YHhzk6gp2WQc/7n/7gtkOWtltZmQuTBUzCoTf4SRZh9Rf54F5Rwnm9JKyzT0ZhdRfRI5KvzDC64a5slrqjLlhjqI4pwPjR2HNSOgvte/yw2rdiuiUkX2sfc48Btvbn6YHHIM9poUQZlFIIwoIdmuwFzbVa4vsL78r9cZHkWdRzlBmEcmpLNIzEEsDcNYD+na22ChcggSD0PPGEe/1xSTh/PAiqcyiYkBXO/UEEjY26Ec7WPMctf8Ap7O9FlzKLSzA+YsTe5Ntxa24Gw5KMFByL6AaeR+RxmJKHKqqCnEdVLDNIpsXIO/273xmJodn/9k="/>
          <p:cNvSpPr>
            <a:spLocks noChangeAspect="1" noChangeArrowheads="1"/>
          </p:cNvSpPr>
          <p:nvPr/>
        </p:nvSpPr>
        <p:spPr bwMode="auto">
          <a:xfrm>
            <a:off x="63500" y="-722313"/>
            <a:ext cx="1533525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77000" y="3276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Лида </a:t>
            </a:r>
            <a:r>
              <a:rPr lang="ru-RU" sz="2800" b="1" dirty="0" err="1" smtClean="0">
                <a:solidFill>
                  <a:srgbClr val="002060"/>
                </a:solidFill>
              </a:rPr>
              <a:t>Вашкевич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654" name="AutoShape 6" descr="data:image/jpeg;base64,/9j/4AAQSkZJRgABAQAAAQABAAD/2wCEAAkGBhQSERQUExQWFRQVFxwXFxgYFxgYFxwYGhwXGRccFxUYHSYgGBwkGhgWHy8gJCcpLCwsGh4xNTAqNScrLCkBCQoKDgwOGg8PGikfHyQpKSkpKSwpLCksKSksLCkpKSwpLCkpKSksKSwsKSkpLSwsKSksLCwsKSkpKSkpKSkpLP/AABEIAP4AxgMBIgACEQEDEQH/xAAbAAAABwEAAAAAAAAAAAAAAAAAAQIDBAUGB//EAD4QAAEDAgQDBgMHAwMDBQAAAAEAAhEDIQQSMUEFUWEGEyJxgZEyobEHI0JiwdHwUuHxFHKCFTPSFiRjssL/xAAaAQEBAQEBAQEAAAAAAAAAAAAAAQIDBAUG/8QAJxEBAQACAgIDAAEDBQAAAAAAAAECEQMhEjEEQVETcYGxIjJhcpH/2gAMAwEAAhEDEQA/ANdh9PRLLE3SeYHknA9ed6SyminQ5Ic5Apl0otSW1EC66BbmKM6xTrnqs4rxunh2zUOujRqfTYdTZBYg2TdfFNpjNUcGtGpcYHuVz3in2mVHSyhTa3k514Gk8j/NVlcbj6lZrnV3Pc63xm8HZo0bfporpNumYzt/hRORxqEa5RAt+Z0A+kqJR+0ZjhamB/uqXPo1pXMe5gX9bbnRt9+aeaQ25ItttH7dN1dErf1vtMjSkDHJzj8y0RCMfag0mO4dHR07CNQJ3XOXPBF7NGws4k9dtPRFSnXKAOZ09BN7FNG3U8J9pGFeYcXsndzbe7ZWpweLZUaHMcHNI1BkLhDGXE92IE3HKdVYcJ4tWovFSkMpPiIE5SNILZhLFdwhJCzvZrte3EAMeO7rRJaZv/t/ZXwKyH4REJF0MyA3BJCBcilAZQIROclTZAy5qCWUEUxRfql50zh9T5pxyMnA5CUTWonNQOMIQzogFE4jjm0abqjz4WibankB1Jt6oIfaXtMzCUsxu82Y3meZ5NG5/dclx/GKld7n1HZi46aC2nh5DYfUpPHuKvxFZzn6n0AA0A6C/mboYDDF7gzLlLQ57idcsTblb5mVrSbSsLQcQCDBeZvN/wAxj4WNgn0USrV2BLgCck/idu7TT+yuKOHJoM8IDsU7KI/DSaYsNpd9PeM7Cg4lzCcrGGCRYBjdY5Eka7lFU93WBE3LifmTayUGCx2B1Orjzjl0Vnj6LHuLmtys0DQBJI26+ajVqcOG7yCTyE/CAmzSFUJa4Wkzve5vcblKewi7j4yCb3iP7aDonxQLSHRmg5QObiDpzUbuzmJdqJ13dyVRJw9MECpUs0CGti7j6bdSpmAdTzNfUygDRhv6kbnSyiubDiGk+HV52adm8tfVM1adxbqRFxeAJ5nU+ai+mhocVbWysLDAgF0xkGxBF5voFoeGdqqmFq9zijmYfgq7hu2Y/iEa7jqsPhuIPaAykyJ97Tefcp7HcTktMeNsy4RcyRyuPNTS727VTrhwBBBabgi4jaEXehc17IdrHUyWVL0tYH4Obhybvl9uS6OxgsRcHTl5qBwuRNejcEprECahR5rIPaksagIlBAi6CBmnvzSwipixKOmboh9jesdU29OgWTTkAaLLA/aDxuKjaLCfu/vHR/WbUx6CXey3znLiHF8calR7zc1KjjbZoOVv1KsCcBgv9TVdlactmtk6Da/MgOK2PDuzOTDVnNGZ7hlaN/vHEU+tw0n1Wa7MYxtBznPtlcCR/wAXfODop+G7aVA5pAaKffd5lGp7tsMEchG26VI1HG8CaVbKW2wuHbJ2Dg3WeZcTCyOJwZZRYQJNYuceeXM3Xnc/RWfGu3vf4WrTDIqV6gfUePhIEANAOlgLKrocWNR1MbCi4GYOkG09WhRrZUS6nA8FMZ3WtJBtChtonu6teASTbXSdv5sl1ce12HJAgshoOuYk7jawTOC4rla1jrNAnnNuXJVbTf8AqM+VwsKYDWj8xvPJK4xRALBJ0zGZ11J+SW6ie7pgcqlXQ+QUbF13OMmTlpAe8e+qrP0FJxJAuGsY1ztbkCbwOcBSKVOaTARBqPnNvlBv7CPdM0KoFAME5nEl14sLx7DRS6DJYZsKbBTB2LnETfbwhKsMUKQIe9ug8Lf1MzqLe4UWmZG5LTmP+062V/T4YG4YPk5YdrAAmL3u62wVdVwrclMt+IMLnDSWydN1DRqiA0gg6EgHXS4MciDBXSuxXEZYaDjen4mbzTOgnobeRC5vg6Tbkk2yuiNRIvM8itf2cq5K9K/wuNI9WuHhn5eyxbqvRhj5YV0IlCUpwskwtPODxO6TCUXpOZAgi6CMoII7DZBrrpLRqEaIkZk2SljRNOCKgdo8aaeFrPGrWOjzIgfMrkDaRyPIJ+77tuwO5MW/qK6b25qRg366j9/0XNc8AT+Otmj8rYueisQ33rQ9xIGVznNnXVpA8rmVHp4vLlsLT53k391a4TsxUrvIacodDugDtJ9FqsF9mDHkNzPcSItGvNXcTVYXBFpDQdonlr9b/JOCqMo5gQY/3OOvlZdgw/2O4VtP70unWc/1I1VFxD7JmASx78k2LmwD01mORSpK5e68gHXxHXrr7p3LYH8pi+sTI89F0nh32eUqZcXuL82rdGxrrJJvfVSqnYXDkshpbktZxAI3nmnkunOm4rMA2CC2i4T7mR0UFzszgBuGg67AfOV1Sl2Ew4eHwTAgAuJbyFt0uh2NosdLGgHSeg5A/VTa6cwrUstUgiJDi0ayCDF91Z0MOTh22MuqSTewiBf0+YW3qdlaQqd4ReII5+Z/ZLr8OaDBsIjKBE+ZAtYAKWtSKLDgvpCmGWLMhJEgQIm9zcaBZzE4ZzS1rz8ALTpOWZH1mFu6dMCcrZjYC3v5KBx3hRqtaWgDLOp1kXmBKSrYwuIblgTsWnrGn86K/wCE8QzYgkG2Vjxrq0ifqs/iMG5hLX6g5hfUaG/opHDR4jMjwPA/nqUynTXFlZlp28vSQU1hCTTZOuUT5wJToCOYEo5RPKIIAUSOUEDFJ1z5pTm3SGjxFLeIRDgSSUqmUmoEFL2up5sFXH5DE+65L3fjyvizbDq6L26OJ9F2LtBRL8LWaNchI9L/AKLjNZwN5Bu0W5BvVWFdD+zvx0nEgyHXJ0PIDoAIWzBg2ss39n1ENwbDHxEu9+m9lf1sWxp8Tg3zKir3BY23iMvGheSQPJvNFWe57ZLZsZL3W/4gwFRt49RpgP71gA3Jt0R1e3GGzDNVAJGpcDM8pENHoqzpIqBBVo4/QefDVYY5Eeaep8RaYggzv05rLSwbom3I6VSU3ia2UX81Q1iI2ElVlexk7c776AbqLi+1uGaSO9aSNYuPcalU1btzRMROvK8c/wCymmtxbYxpFw4hsTGhnoB6JXD3NLPFfyB3iL7qlxPaPD1A3K5zXG2aBA85O5U7A4kO33OUi4LRYH6lT03JKynaIjvC4CNcoOoBuCRtJnXkofCHNNZoMZZI6XH91L49UBq21EiTH4ef1KquHiK1OPFFQEWH4YOhW56ct6rurWwAOSOVSN7TtHie3I2NZki8XECBpdXLTN1Fs0DggCjKIBEJdMoJZQQMUzonCm6epS0QbrKi7W8W7qiASW947LmBuGgFziOsCPVX0LLfaJRnCF41Ybf8vCfkfkgzAw+Gqx3DntflvDnB0R+ITf6LOYrhxpk0yPxSLajcj9k/gMMXkOb4HB0G4AaQIkfI+hVlxek9wyuLXVKXKfHIn5gSeohaX3HTeG4VrKLA0QA0QNNlUYvDU3OJqAm/w5iGyJ3m9ttArDg2JzUGONpaLLEds8RWe/JSa/JNyAbka+g9ln7X0tOJcSwTG5HZZE2Eui0iG/4WMxZw5c4gVS06EAC8yZG9lKodmNXV3GkHsJYRJbn2FQ6jzVI/DeJwjS2UXjaS4WI0uFqSMW7TaTaeWWVHTuCIJ6W59Vs+y+J+7a1xJsMxF7XDRI81g2YZznZGtLnfhMEE85B1ELoXYTAkUi54AAd4YBE9ZOqUjQYnH5GkmRAtv6NbuVz7tJxStWeRJDdMs2ItvbNrddJ7U0MtN4bpltruB+647XxETfxEmb3EbBSNX0LuKeW5c9wsQAIHrpKn4LEYWmBmpOJ1kw8b7AkKJhsC2pScZcKjSIYQcpaOovP86qP/ANPLPiY8SbEiIFrgc9bSqwvKvdVmuLQ24tlaBHrE+lk9wKg+i4Z5LLgQbgm+izuDc4E5TYEGdzF9NCVo+FY91aW2/qM6eQ89zqpWsb2hdo8MGVA9vwOt6jX/AD0SuAgU2vrOg5bN89bczZXHEsCHsyZRmAtAIgWuBrt9VTYJgZUFMiWghzvMR4fKSPdN9Lrs5QxB72DLqhdLg64FwYj+XA6rqXDXHuaciDkEj0CwDWtFcZbmq07awYHoAfouiMtA6LO27NTs4UYCQUoKsAQgkucggapGCUYKSHXMbomNKIea1V/HcCKtF7ObTHnFvmrFpUbGGLoOd4OmzuMVMZi1r4abh4kX9QJ9VX9m8KTXpVHf1GZMzEn0T/anDGhWc9k91UkubMCT8Q6TqPUbKNh6dVtEVwG5ASAb5iDMnzvK0OkcNqgtIJ/E4DrfkprsG0z1ss7wXGZg0xcjyiLE+RICv6OOAc2RIseQWWqZx3BMjSwiCROxN/osxi+wuIqu+5cQ3Ugujzs0Lf4zHU3DMGX5lxNtjE3KjUeOhrSynMnVwuT0B0CMs1g+xjcM0ic1Qtu6TIP/AOfLVXmCwbWtbAgAAAKPxLFBjS47ba9NBz91N4exxd4ultNVFRe1lXPTP4QABqdhvC5vVIqV25Gy78QOh0BIvy2XWOLYMgFpy3B3B99YXMOL4d9LENqMvDvFEzAtJnmDf0VX6P8AE+zL6rgWuPlYX3TGO7LOsO8cdASR4RbQXudVrKWJJaLXIBAiTB57KdSoAtBEk+wFulh6ymyxiuFcMbTF25ptJDSL2O/8lWGGqtaTAGpENbH68ldYimILcxJj8p10+apWPYHfCMxsQI8o26+6hIexOJZTa6rImBF7k6CPdZ+hh5e4lwJsT1JJm8+Q6wArDF4NtSo1pGVo8REzawAtdJrYJtMBlMSSRIaJcTy8/wB03pvx2suH4cVMWyGw1jYJ0FoJjncRPmtnKquz3C3UmZn/ABuiRs0bNH69VaRdJNM5ZeRaU1NuKUHKsjeEEkuuggaaxOkIi2UoiEQ3XrBoVVicTmtvoU7j6ryYaNNbxPQKHXq2vbnbbVUQcXg21Wmm8S12tiLbQeij4arSp0hTqQ00rFp/EJ8LmjcOtppcKyp4ySABB0jb/KPE0KVduWqxr2i4kXBvoR+itSInDON06zqjWtuwX0gz84EJeIquzQ3odD1109lFq4VuHfTfRY1jSSx+XQtJBDp6EC/IlWWLpAEmC6bzO8bTqYnpdZvTRxlWRJB2uYA84nrunK9RzYDNeeg6wE0y4nkLjYHz3TneB8QQeUX9wB8lBRYvHPzBxGYMJcROYmJiwsIMEJmn9owdUADC0G3Mk81r8LwprQNyJvb9LJxvAKAkikxpO7WgG+twqMZ2h7XVcuVssB1dYyD/AALPYXtEKbS3xFtyM2/r6rQcT7Ehz3OY/wADXTlHwjWQJsD8lW1OD5coY0XJl5Ad7WMHaydHe0/s3xeWNa4QcsxNsvM732C0hqnIIMixHI+QWewnC3NpulxZOw8TjaxeRcXvYK5pP8IjUtAk38/PQpWjdatlANw55iTETroNv5uoXhEE1DMw45ZMHlyT+KOaRNteZnkN5UbGVAKbn9JgXveABzNhKlWTdVH/AFqS/KxxJeGiBPhbYRzWr7N8MeD3lUeKPC3cT/UOaY7O4M0qLGkQ4+J+nxHUfotVh6OUdVdM+VONFkUJYaiKITlQe1G1L2QMIIHVBAth+ibrOQYbKLjHEDmeSISXi+v9lV8TqiL9QBrJ2/yEjE1XXbPikSZ3J0H784VHi2VmODi4eIwJ0BFyROxA6LUSrfhj2gwHSRreY5qY6HCyzWExBYXOFmXECxJuZnT0+isqWKL3NymDy5dTbfYeaqJhgtc0gwQRpe4vCfw2PbVptcBJ/p3B0IJOkGyOjRmCbHXpuqTMaGJeIAFTxNJHhFwHjzmDHVZrUXdFjWjKRB3HvadI1Unh1ETmIA9IsOXSbqHSaHNkHM29+c6+V9JVfxahWrMLGEsDtTpbfeSPS/zWWmnfxekGk94yGiTBFo8lCq9scOBAfmP5QSPeFnqPZnD02eNmdxFyXHlaB+ibPC8GGkdyAdjmM7c/XdXcbxwtXOF7SUKdMvc8eLQCS49MsSqo8ao1XOIGUbZoAHneBvoq2tw/BCc7nEjSHmbKB/ocOTLczZswBx8pPK6Fxsv00rcWwzme0NjY395Kf/1lNwcGvGwzTHUCdf51WXZ2bYR4HQ9us3E9Qdtle8O4cabQXkOMzl2Bi53IP7J0xtJY8HWwAFwbunQRsIuVFq1A6o1os1kPdGlvhHv9CifiXPBAJubkbDpbc2FlN4ZgYaXRBcZMjYWaPT9Sp7re9Y2/vR/h2IJM5HQYvHkZ+i0tJ9hsqfC0oPT5q6GgharkWHIsyBakqKPMlhEhCBooJRCCBtht6KrxTyZj09f59FYxLY6KJUbGuqIonZiQI3l3SN/L+bpnEY3N4XcvPS0+t/VWFZoPhuQeXpbmBqqsPBJBAyA7QS4/hAj39lpBf9PkZiCBHnAFzPOZhOUopuzbk33nkSJtofdOh0AggkSZnp15bW80itUawSRJe6NIk/sAERZUMdInL0H62Vd2gwpcKdVrCRTM1JvDH2uNyCJ9EvhPDj3ucudETlJOXcn2lb+n2fnA1RHjrNzR0jwCP9vzKaN6c+wdQsc1keDNaBBJMRbbe6tDUPiiJNtdvXW/PkoPB8C51Isqy57CWOExBGnmC2DKKpTNJ0BoaSBA/DJMR0NtdFh0RcXhqtTwDfVwPUxJF3WHNR29knvPw1JJkkvDRHnOwWpwGKa4fWb9PnsrNjlTbn1T7P3gZpk8g4mOsnXyRf8Apoh13ARsJHkbmy39erAJWe4jXa43guFrAWuDedv0QiDRospzkknnG/nzhJxVcABpIk+hM7eR3KYxGNcGeEWvLpgCbayomFoB7S8lxDifEfxW/wDr03UVOdXaW5WxceJ40iNGeXNXHBsfTr0x3dg0ARbNbS3lCyfFcQWteGaZQCdBB1sfIeiuOy2Wk8ZgBnEAzpcyHHzHySddul3ydT6jTBsDRTcKZaCmYBMSP59VKaAAtVxLcUlESkyoHYQmU3KS3VAt5hBNueggTT0/ko3MkXR0tEshEQsThPAQ2xNiYVH/AKUtOWMrdv1voFqSsv2s4kG/dN+I/EeQ5eqXLUdOLjvJl4xU8Q4uWvy0oDBbSZ5lRMT2hLy0U2/DrOknWFG7rMC3SREqPh6L2kAxEwY2HPqs4Zb9vd8jgxx1JP7ul9geFuxQ76qD3TXHLIAzmb9crSIncyuiPfERzhQuz9ItwtBrsoIpts0QNLQB0hTqjw0Sdl6NPj27qj45wBpmqwQ+PEB+ICfmJ+qx/EOGMrtGZumh0IPRdHp4mSJEZtJ1PSFl+0XD20TnPwE6mYF/lfdc8p9x0wv1WBrYGqycjy+nEXADg4G3mP7qtHaZ9PL43bgggk2tMgTsTAjqtv3AsQLaef7Kk7Q8CFe8mRsLW3t6LLppnuJdpnPgNq5Rv4XC/LMRJ9gqtmNbHxOeYNgcjP8AlHicptbs0RPha2JMunTa7tfRN0sHcAiCbiWkCP6oF+WqqdjnvG+MwJBiIb6x02+qtcHjCQQAC2Zad4jf+6hYbBOcDnGVodt8TtNSdBvzSqNOpXf3GHnLcPfEMDd/XzMqLvRzBUn4mtkYIa0iXC7ZAsLWsbxvZaviPZ9oojKPE25O7tyfObqz4FwVtCk1jdtXRBJ6ch/ZWJATKSzTXHncMvOOWYzE1WuzvcRENDtBbQTzj6Kdhu2Fdo1a4D+r9wtnxvCtdRc0tBBufbX+65/xXhtKlTMwTJ0ED8rTblHv1Kkxv67/AM+Hrw6a/h3a6jUZL3ZHDUXPqDGiuaNQFoIuDcFcz4WHDwyACRIFmw2YgR1W47L4zPTyGPuzHptKzMt5eK8vx/DjnJet30uYQyJwgI2rbyI5F0EqoLoIEUSIRmpdIpGwSiiI/FMf3NJz4mNB1Ok9FzupnqOc+7j8TjqulVaYc0hwBB1B0Kg4bhFOkHBjbO1m89PJYyx3Xs+P8jHixvXbANpkzA016J+lSLwcoJcIkATbRaF3Z+oyuHUoyzvyOoPMQoWLpHB4kPbdhvHNp1Hn/ZYk0995seSax966dpw0Npt5Bo+QCj9+HA1HWYPhnfrH0UbCYsYhrcv/AGw0E9enlCMjvqn/AMLD6Od+oXr3t+f1r2VSod8e8fZo+AaEDmVJpubWYQ5sg2IIset05WYCL/CNY3jQeSbrVgxpe8hjWjewHn1U9HtjONcGdhnB9IF+GNiBJdTM+5Z01HkoL8e3LIIMzdtx003hScL2/Dqzm+LIBJe4AMI6SqzjfBBBxPDyC0mX0J8JnV1M/hN5hYsdpbFdjAXmBI/QDkJjN1uk4TghnNBaCZJMlx5TM/sFe8KwocxriIkXbMwTrKvOF8DNeHOltIehfzHQdVJLVuUjK4Lsw6s4hs0qIH3lXU88tPmeuy0mGwVOm0U6LMlNogDc8y47krRY51KkwNDQYENZsNp6eaz8q2a6Yl32d5poFLITcaqNGccfuzAk7DT36LmXF6xqvE2aCTE6nQE/otz2qx5pUbC7jAn9uSwTWuceZJt57LGWWpp7ficHnfLL1D+DfBHmtR2UqxVqt6Apvg/BGuoVRAL9M2viFyG9BYTuZ5JngFXLiW/naW+ouPoVxm8c5f19Dmyx5uHPGe8e2yL0rMm0a9L4RFQoIqiCAqI0SnsSKTkbiiFhiS4INeURKBQCreN8K76mQPiFwrIOR5lPbWOVxsyiV2MoPGFbRf4YJLjvlPwtnmtI0xawAFh/SOZVZwXEZWvtOkDmdhCnF8vyDU3qH6CVuenPPLyytSO8AaXEgNAmTy3JXIO1fbZ+Nq9zSDhRz5WgC7zPxG/rfQKx+1LtY5xGFozlF6hAs6B8IvcDdYHh1GrDoJbmF3AwR0H1lMspJ21xcOfJdYzazfiDJzD4bGNgNYUrA8SdhapLXZqbhcfhdyMbEdFANINZA0yn91F4UZw7ejo9J/ZeWZ32+/fj4dYWfW/7zTW0u2DGNOamKYcScxu085HVTeKfafULCyi0NItYSC0DYzbbyWJ7QP8AugObgFBw2KmQASYiy6YZ3x28fyPi4Tk8Z+Nbw7tPWbUZ3hzMqODTLsxkQDcQBEz6rpI4eHU2vpnNbxDdcp4BgatYQHsZH4Zhx1nTmLLovB6zsPABlu4/nrdddyvm543G2f5SctkwVaYyiHN7ynp+Iciqt1S6jMrGdtKNR1QGDkAgRcX1Pvb2VXw3COBaGj72pZn5W6F5+ceRPJbzivEG0aZe6/Ic3bAKt4Lge7DsRXIFR9zNg1p26f4C5XHt9Tj+T48Xc/p/ytcJghSptY3QD35nzlUnEOAuFZtWls4OLes3j5qyPEHP/wC0yRs53hafLUn2jqo2Mr1GjKarQ90xAAAHMl0mB89F08ZXhw5ssLbPv2ty1KCiURIkVCTzlpHtEBSKRMeLXpayrkVlQSc0lEiotHRLlN0U6WohbUkoMRuCAgUCUag4/izKMZruOjR8UfspvTWONyuse1i2rFxZV/Fe3GWmaWHaXvM53zafPdZ3G8dqVJHwt/pbrH5nfoovfgCInkBp7b+a5Xl/H1OH4HXly/8AiIcJcufLibkkk9dSg3EbBP1cTmFxJ5zYeXVRahA+Z9rD5rje/b6eEnHNYzUNur5nkcmlQODVPuY3Dz9VNwGGJpmrFnuLBz8Iv85VHTrmm2q07Ex6wQu0x+v6PFnz2a5P+0RqnEHPdDiS0EkfOFo+zOAe5lSpaGguM8ulv5Co+BcCfiC4tBIaJMLV0Mf3dF9HKIduLEREg89Fvk1/teb405Lf5J7NVQZDmmNwRqtT2e7Td5FOtZ+ztnefX6rL4ejLXvnwtLQRzLpiOu6U7DyJ03BXCZXB9Hk4cfkY3ft0vD4g0bz4f3587qccG2qM1Kx3Z/4nksj2a473g7qqfGPhP9Q69fqr2nTLLtsdeXtyXpllj89y8WXHl40zjeFB1RpqT93cNItm5nn0UatQFWrDrinDg29yZhx2MQVev4j3tOHN8Q0Oh6gqufhGu+IA8juPI7Ks7tmqaq4PM9r8zoaCA0HwydyBqdlGq8KzPzl5BiLNZMXgFxBMXU84Ydeep/dHCIjtwQDXAOcC7V039OSedSBEHRLICMNQQcVgWvAaZgciUFLLekoIpnD6aJxwTdF9gnXFRkoBEUGuRFyCBxoPFBxpmCBtrHRYVuaTM5jrJv6ldJLZnlCy/GezwYM7JcJuOX7rGeO30fh82OH+mqanRtsPX6DfzKU0gTIJ8pM+Z/TRWHDeGvefDTLRu536KRxfJSikzmHPO5I0C4zC+308vkYyzHHu/wCFLXbvliBof881AxZgGLnT2/urqlg6lceFhyi08z5lQaeAc+qKcG7ov53SY9mfNjZZFzU4aWYGhsW+I/8AKSfqsNjuFOc8xvHyK7FjMI17CwjwkR/hUuB7ItZUa/MXBpkCPr6rvqy7fInLhlx3DL92d7J8AGGoAR4nXPPoqA8ND61RtQnOQ8jbxC/7reASs52kw2R7K4Ghv6ae4kJlD4/J/qs/WUpvcG5IEZs0bzED5fVTsfQDKhYNmtzf7o8RCdwNFrsRIEU2S+9vCNP0Q4Mw4jFS64JL3DaOX0C5Wb6fT/k8b5fk3VWQ5hBbMjxAjaOR5LovCMX31Fj4gkX8xYrEYip3NZ2S7WuIG4jdp6ESFt+DtY2i3upyG4vzv8tPRa4uunm+fZljjlInQiIStkRK7PkkwkwjJRNQAhGQidqlSgZeUEbtUEDNFsBLIS6Wg8gja1RBMahUYpDGpLkDTWpcXTjQhHiQNlqrKvBmOqipqZkg6E6D2VtCRF0amVx9EsZa2nsgKQ5JYCNjUZ2TlQDUtLaEDYCj4zCioxzXb/LkVMKbc1Fl13FBgsP/AO0qMcILA5h5wJIg8lG7MYQU6dStEACBPICT849lpG0xe2uqW/Dtc0sIGU2I2us6ej+fqz9rJYDs2atB73TncZZeB/CZVt2XwFWk1zaghv4QdQd4jZXlGiGtDQIAEAdEYEpMZE5PkZZy430L0Tbk6QkwtvObARJUogoEP1SgEClNCBqpqglviUFVf//Z"/>
          <p:cNvSpPr>
            <a:spLocks noChangeAspect="1" noChangeArrowheads="1"/>
          </p:cNvSpPr>
          <p:nvPr/>
        </p:nvSpPr>
        <p:spPr bwMode="auto">
          <a:xfrm>
            <a:off x="63500" y="-1171575"/>
            <a:ext cx="188595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3276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Лара </a:t>
            </a:r>
            <a:r>
              <a:rPr lang="ru-RU" sz="2800" b="1" dirty="0" err="1" smtClean="0">
                <a:solidFill>
                  <a:srgbClr val="002060"/>
                </a:solidFill>
              </a:rPr>
              <a:t>Михеенко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t1.gstatic.com/images?q=tbn:ANd9GcRKv9OoEAxiodEkXYPChKPMFiesd24hT6M3sUpRmO2tTuEqpKh9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142" y="228600"/>
            <a:ext cx="2068285" cy="2895600"/>
          </a:xfrm>
          <a:prstGeom prst="rect">
            <a:avLst/>
          </a:prstGeom>
          <a:noFill/>
        </p:spPr>
      </p:pic>
      <p:pic>
        <p:nvPicPr>
          <p:cNvPr id="29700" name="Picture 4" descr="http://t0.gstatic.com/images?q=tbn:ANd9GcTZEkIP_Lp5TSIhBmCsE0Tn0GfDLBfwiefhcfZuqYqMl8tACR077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2209800" cy="2905478"/>
          </a:xfrm>
          <a:prstGeom prst="rect">
            <a:avLst/>
          </a:prstGeom>
          <a:noFill/>
        </p:spPr>
      </p:pic>
      <p:sp>
        <p:nvSpPr>
          <p:cNvPr id="29702" name="AutoShape 6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0" name="Picture 14" descr="Лида Вашкевич">
            <a:hlinkClick r:id="rId5" tooltip="Лида Вашкевич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399" y="3763108"/>
            <a:ext cx="2514601" cy="3094892"/>
          </a:xfrm>
          <a:prstGeom prst="rect">
            <a:avLst/>
          </a:prstGeom>
          <a:noFill/>
        </p:spPr>
      </p:pic>
      <p:sp>
        <p:nvSpPr>
          <p:cNvPr id="29714" name="AutoShape 18" descr="data:image/jpeg;base64,/9j/4AAQSkZJRgABAQAAAQABAAD/2wCEAAkGBhQSERUUEhQWFRUVGBYXFhgVFhUXGhoXFhcYFxgWGBgYHyYeHRkkHBYYHy8gIycpLCwsFx4xNTAqNSYrLC4BCQoKDgwOGg8PGiwkHSQpLSwpKSkpKSksKSksKSksLDUsLCwuLCk1LCkpKSkpKSksLCksKSwpKSkpKSkpKSkpKf/AABEIALMAiQMBIgACEQEDEQH/xAAbAAABBQEBAAAAAAAAAAAAAAAFAAIDBAYBB//EAD8QAAECBAQDBgUCBAQGAwAAAAECEQADITEEEkFRBWFxBiKBkaHwEzJCscHR8RRSYuEjcoKSFjNTorLCBxUk/8QAGgEAAwEBAQEAAAAAAAAAAAAAAAEDAgQFBv/EACwRAAIBAwQAAwcFAAAAAAAAAAABAgMRIQQSMUEzUWEFEzJCcYGRIiPB0fD/2gAMAwEAAhEDEQA/APU5iu8epjkPm/Mep+8NaOZlxhELLHYRhANUIgKYlWpg5YAVc/cxieO9qVZlhJZCKMklKlq0dTOkDYMeeyGHuK8flYdgtTqNkhn6nYdYy2N7czVf8pCUPv3lerDbTxrGWVNK5mZVSal/B7184nzGjXqeij+jCN2AvL7RYnM6pi60DEBIcCwA0cRawXa3ES8vxCma5IZQZQ+WuYf5tjaBczDl7F8ijTXvZLbNSHLmBUxbgVJA6mZL/AIjI7GqwHbFyUzUF/pKKuNaHUMbXagjQ4bFImoC0Fwf0diNDHm6yVFZT9HxF0cWKmr1WPJonlYiZIdEtagUrS21UjQ3u0MLHowEdTAngfGxODKpMDOBYukKBTyIPoYLCEZFDCYkVESjAAkRJkERIVEmeAAos949T9448OWKmERDYDCY4Y6REWKnZUEgObAbqNEjxJAhXsAD4/x5EoiWS5KXYEXJAQD4nN0THm8yc4tRkqLcqfmDHaZKkzlJJNCCon6pmWq+lSw2AgHnareH9JoQH2hRzk1wKWGUaXJHRy7+UWk4di9XFtXIUUn7A+MUAXoB47h6HwqOcXCVJZ71UCNmY7H6X8PGNsSCX8T3UlgMua22ZKmNaXVFVBQCVG6Ug/61AJNOTlXhFr/6mbT4aCcyX1LOGud30NInxfZad3E5e8qpyhwC/wBR0o0S7KAv+IVlUlJ+Y5lPqzEAnqIkViFAJLlWc5marJ7kt+pBpyi9iOzS5YWGJYgA2rUPyBLndms4itg0y0rDkhKVB1WAtXqwLD9A+roViaRPMpYtmKkpoolkpSEBJ/7qjYkc9xwrGiZKQtwXHrY+ojD8VlCk5IISoqAS+tgBcuzOdPOL/ZHiQQVSXcOVI30ceIYwriaNkCDDCIklGkNMCd0YOJTDssJKYe3KGBeUqscz8oetNTDHjQHFGKuJAdJUWCHmH/SGHqqLcZPtRxPKrKHZbIUQwLJJKwCbfMA/KJVMqyNRRkuPTyucoVIKitBOxJbw1gOAalizt+QD1YeRgji2vbNUf5ai3Vx4Qc7O8BTOl99yArMkPTQKLaOQA8UTshtXZnJJCQAwdyxu5okFmsKtFuSlcyYJaU5iNq1NSTyoBGhn9nULmqKaWFdGvlG3n+h3hPBUSEkIDE1J1Lev7mEmmDwW8DhylIBqdeZZni6BWK4UxaJ5a2rQ9YDI5eEBDNc2I+/jGX7QdmDMWFJcXdmpa1RW5esbCWrlUj28Rz0gpt0iak0aMXjcARhyFpQlKU90KU6i1g4okC7Akk31gDwnFI+JhwCSQsOz0z0WC+pfTaNZ2i4ehaTmzJLEZk6hicqhYjUPtpGIwJTKmJJKzlPdzCmbMNNmeKIOj0qViHD7w+BMvFGtqUpo9vfjR4IomUDdImnYyTZodEbQ/LFRBNZqesRxIoVMMMACMef8dlrosMxEwHkCtSlK5Ehw8b7M7iPPe0PF5ZRLlILsSVm7OouAddw24iTe5qxuIAkTDMIH1EpTtR2+7R6VwfhXwpYSLDy/v9oxnZDhomzXIfLUd2gJJ7xNtB1eNnxPjEvDI7yqiwNXtam500Eak0nYBkjDFMxV3ctVyR/doIJAberU3jGf8dpc0Ud/lAemjvpSL2D7bSmGYnplPowhpMTZoJymNdP3t+KxJJmQJPaGUQC/NjRq671a0KRx6WmqiAGqX58qAWp+5LhY0Mo72js0+m/3gGjtnhQHM1L7Mo/YRewfH5M8NLWFEXAcebiMyXYIGdopoRJUpVrN16VBeoIsRHnuInHM5r8p56EOnSlI9O4xhBNkzEbpJHJQqkjxAjzPDYedPXklpKjyFg47xerVFfKNrzDo2SMQFObOEqDEPUAsB7tF+TMJHP3WKeE4QZISCaoSAaMDlDP6vFpKmc7nn6RJiCEutofDJA7o9tE2SKrKEEliI1GJF3hijSCXAFLH4kolLUlipIcPalT6PGGE1OMkKTOKUzpYKkrAbMP5D4n1DaxucXKzIUhqKBSehDRguK4FUuTLILBRU4Z9WHmC3hEKT67KFn/4/mt8VzRk9fq9+MVePcTlZyVpC1mziwBoHJYdG5xd7EoAMwKBSohFCG1Vv4RdxPZiSvMoh1ObqPVjoNfXrFr3kZMTNxCbKQHNaIJvsSpJN3dtbxHNweVTKSQaPcM4oCCHD0L2MGMdwKairUFL0YOcraprYvrpSFK4NMnutZU9lHcCgtoGAYUHhG00FifB4NS2AIynL/mIDMdgNW18og49w4S1ATHKixSkWOhO5OzB+mmm4DhMuUMKM7M3svf94I8e4D8cOGC0kFJJOh2BiV8mjzWSXWEoQSTYDK92ZlOSXoK62jSYTi4kqTLxALpYBSk5VIoxerN/UHBDVjmF4RME8ElXxEqzFbkV3aoJ6AdY1yMOlSQlSUqbcZv/ACeNtoVrE0qcCjMKhnDVcM9CIznCuEqkyJhlECdOzEK2SLAc6+vKulWkZSLE0DfiMfwjiIVOWnMphLnJBLslOhIFi4Z+YaMJ2uwsP4LLUmWFTFElY7oUSogOXre7no0FEEFtGfRq8wYhmYcUp8oSluQAiSTUAGlXP3IHSMciYTw6aXieIkRK8WSsZL6oYUw9RrDSYYFQveM72g4d8aYJbhOcOCa/LUlAcd8F6bKMaacl4o8S4cJqGJKVAuhSbpVZ45Yva7M2gDgeFzJOIJmzUKCgEjLQukOkFIoHD0Gx6xezkO+p1d72c+FvAG8AOL4rEfxCDMlkhF1SwoJUPrUKU7ritm0jQ8Zw5ZwGNKga79NNLxez5Aq4iY9ykkgAAVs5D8uTsd4nwuIIQEs5oLuSSd9hXyLUgTLLkpfm96WOlSa1La6wp3FhJSpaku1E0o5a4vl0HLrUQM0mHlsulB0i9OmhPefxP5Med4TtoszkqOVKdQBYm6qn3vBmZ2qRipcyWgKzlrA6EOXGg8NN4HESNH8BJJLVPtod8OAfB5ygnvv0PM25m0FJE/N0c9I1ygLU6SCnvauKP0vvAPifDkoyy5QTKSuhKQ61pBzGuiPU21jnavGTQlCZIqfmIuxNKbc4qcLwswF5q861NW4CQKJB2H5iSwhsIlTilH/f8/aJpEnxavjp+YSZVXEWkJYQoIyxAxK/usRgRM3WLiCCoYREhENMAECoaVbRLMTEQEc81k0ijjcCF3emylJfkWNYbLm/EkjMnKsOCHFw4LHZtecW580AWJJolIuTsPbRQSsIV3lpdZCcoNEq0AO5ep6UEEbr6AUJWDAU1vbknqXYfdofxDDy/hELysR3iWHibcm6CKeJ4mkZhQKSVWqcwDOWao8vOAM3BqV3phWt61Knc7JsAWo50ilzajdhKRw/BKAIy90upyagctv7RpMMuSE/4RlhP9BSB4t+YwqTISKy51QymUGbYtcPBLhPDsNiAyZeTKQSSTmIBoAXbX05wlN+RqUIrsPIXKLlCgo8laa+FotYUuA7awAl8A+BMKklRTeqmNbh7NW/21L4jFZJegJZIawKmAPg7xQkyvOUFrK9u6DyTRh4/iLEhLGJZGGQZSVIcjV6l3qX2fyh8qXWOaV1LIDpYaJSYciXSsJotT4ExqRFvx9YrpETxQyXiYaREkNU0AyJTw0CO4ialCSVFgL0J+0ZfiPahanTh0OagE0JLtQftEKkbvkvTozqJuKvYNYQ55qpn0o/w09brV9h/ujJdpMNMRPBL5CSoGmuUEeDxtsBhzLlpQouUpGY7rNVGvOKXHuF/HkqSPmDlHXbxt+0OnmNyXDMP8dSljMKuxU9DsnkeesE8UEpSCqpcAAEa1od/PrFeQgKQAUl0hlAs7jUOzB9f2ipPnEMFZikVSQe8+nUetYWHgtwEcDh5UwsopvroD9z47QdwfBpMtWZAD28Pt+8eezMaoVBV1YhyLPy99CeB41OWrKl63CQKabdI2oqJhts2eLnIBYkZtBck6MLmsUuPyvh4RVHmLUkAO7OoU5nU9dhHeHyUyjnmEBTOSouwbWtTU2iTAE4ub8VQyyZJ7gLAqVRlb0oW5iE7tmbWDOBwGSSmWaslqj6mr+YHSJneKD8wNt0/wA346jnB9LN5vr6btGc7UfGAJkNYFRDFRD6ac43KKYoLc7BFURxnOF8SmJC1TO8ABajEmgD3uSdYN4bFZ0hQDA/q34jKmr7eytSjKnyWgYlzRVEOze6xsgFoRjuWERDAF8WJKFlIBypNDYtd/Mn/TDeB4WX8JKkoTm1N6g84JLQC43v4xT4ZhDKCgTR3H2P2eITi3NW4sdMJ2pON+7lxohJicmIFmLJWVkcxnOO4L4avjpDpP8AzE+N/O/MCK+LwKJmVSClIIffx97RrZUpKwQavobGM9jeEmQTkSPhnStPdf2pE5RKwl0Zr/h1SlEsCN6+gJ90grgsL/DpLqZ3t8zAaWYVvE5SWJZQYFwAHt3XKb02gTjcLNUwymrAXDk2ru28ZybwdC14mYmXLDAs+7C5NbDb1jeYHCBKAhNAnW1d/MmB3B+EDDy3Idamc/py/v4E0zMocNzuT72iyViMncdOe+3iPPzitPnDQUux06RYnzRXQtSnTfygLxZKlIyJfvUJGj6U3hSltVxwjukkB+IY4zcyJSf8NNyABmUCKjkPUmCvCg0pI2f7mH4ThiJaMoAcs/Ni7U0ieRKypbZ9tzHPCnPfvkdNWrFw93Hp/keIc0MSXiSkdRxhUqhFUNeEYAOFUcjhMOFoAGERCCYsKiOUhzs0AxucJBUqiUuSTyrHJHEpU8MlaVFnYGuwPjAHtJxoOZdAkAggXJNGI/l8n9DkMNOVIImg95LM2ulRrSJzqwhhs6aWmlUi5JHpYGSjecUsbi0I7yqq0Fz/AGHOBOL7VZ0FhlmWGtOu8Apkwkuoku9S+jRzVNZTisZOuj7PnLNTBp+GdqCZxSsMF208ee1I0qkP3swVt0uxajavHnKZiaBT5d/qBGo3bbXyjacPx5QlPezobR3bRQbnp+kVoahVV6kNZQ9001wXKFI2PoX96xTmCuV/L8e9YvGYUljVJFCwa/P7xUmy8ppY9PKn3joOEgmyyxCae92P2hgSRr4beMSqVDCqACJUok3ZgWp9Wioh/hp3/WH+wfrFtJiXPBcAgGjpMNeOGEMRVCCqQ0iKXFlkSyxr7/URmUtqbNQjukkLiHGpUn5lV/lFTy6eMZXinaqYuktRQk3yXIp9RFPAeMQT5Gckp+UOVEhkg6OTUn3pFBUgrUyak/KAL6cmjyauqnLEcH0On0VGGZZfqRJXt+SX3rFjH8MV8ELNiUhI1Nb8xBFODRhg62VNNkVYPqRrtVolk8MnYjvqOUUbbwAjFOk1l8+X9m62pTVo4j23/BSIQMMtQGZSVB2ZwCPQVihLkKXNypuQlq071X6NBebw/KJkoEEOkG91EX2YD0iqrh7T1pUGH+EAL0SNLbHa4joqaZQgpM4qescpyS45Rcl8LCqlRYmho5ABY/ltvB7OExapCskz5aNenMct4uokEEg/SaegBJ9k8gBDMRhwruEa0ahBfTYb+2caTjmGGZlWVTE8oNScWGahBtrpDSp4BYXEmSv4anymoN2G9vlrBkCO2lU3ryZ5tWnsfp0dMMLQ5oaURYicQ0PpEYTWJskIYQUYRMKFABwwC7Tnu+A9Sr9BChRGt8DOrR+MgfjpCULUEgMlJYGoFNjTSI+FjJhpsxIAWAWUwcUFn6mOwo8qC/X/ALyPYl4X4G9lsOmZmUsZi91V+/SNY0KFHZo+Gzz/AGg/3WvQgVLGYlq79IDY4f8A6Uj+kf8AtHYUW1PC+qOfTfE/oy5jlNnI+lBUOtniSRKAoBYD1BJhQor8wp+GQY4OiH8PWcvQsOjCFCh/P9jL8L7lyIz784UKKHONBiaFChDP/9k="/>
          <p:cNvSpPr>
            <a:spLocks noChangeAspect="1" noChangeArrowheads="1"/>
          </p:cNvSpPr>
          <p:nvPr/>
        </p:nvSpPr>
        <p:spPr bwMode="auto">
          <a:xfrm>
            <a:off x="63500" y="-828675"/>
            <a:ext cx="1304925" cy="170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6" name="Picture 20" descr="Нина Куковерхов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3733800"/>
            <a:ext cx="2295525" cy="293827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352800" y="3276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Нина </a:t>
            </a:r>
            <a:r>
              <a:rPr lang="ru-RU" sz="2800" b="1" dirty="0" err="1" smtClean="0">
                <a:solidFill>
                  <a:srgbClr val="002060"/>
                </a:solidFill>
              </a:rPr>
              <a:t>Куковерова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9" name="Picture 17" descr="http://t2.gstatic.com/images?q=tbn:ANd9GcQYouhVerlBl9Hei9-KlmXph7ErjPA3V_m7ZCWPzCQjMplVEqnk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19600" y="1676400"/>
            <a:ext cx="140392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5" name="AutoShape 19" descr="data:image/jpeg;base64,/9j/4AAQSkZJRgABAQAAAQABAAD/2wBDAAkGBwgHBgkIBwgKCgkLDRYPDQwMDRsUFRAWIB0iIiAdHx8kKDQsJCYxJx8fLT0tMTU3Ojo6Iys/RD84QzQ5Ojf/2wBDAQoKCg0MDRoPDxo3JR8lNzc3Nzc3Nzc3Nzc3Nzc3Nzc3Nzc3Nzc3Nzc3Nzc3Nzc3Nzc3Nzc3Nzc3Nzc3Nzc3Nzf/wAARCACLALoDASIAAhEBAxEB/8QAGwAAAQUBAQAAAAAAAAAAAAAAAwECBAUGAAf/xAA8EAACAQIEAwUGBAQFBQAAAAABAhEAAwQSITEFQVETImFxgQYykaGxwRRCUtEVYpLwFiNy4fEkJTM1gv/EABkBAAMBAQEAAAAAAAAAAAAAAAECAwQABf/EACQRAAICAgICAgIDAAAAAAAAAAABAhEDIRIxBEETFDJRImGB/9oADAMBAAIRAxEAPwAqjuyynUwFjbzNcQFBgEmdIMqKa4AIXMbaA8yQT5U4Nb7oVFyg91bcEnzqJcYWUA94Z411j5UrX1DBXuASdpyk/GgY3HLaMKxa4AcixGXxNVFxrl92e4S7HeeVNGNiSnXRo0yswYiSNh0oqssHSPPSssrOklHZZ6GpC8QxVpgrMWAGmZQfmNaLgBTRoCofZlMHQTzp5MaMQW+tUlnihKy9rX9QMx6GpdriGGbLBdY5PMUrTQykmS9e0Jg5dgJGp5mnMCwCk7HvE9PtQkui4822RyRAVTMUpuHK9trb5Y7xWI+x/wCaUYf7xz6ZT7m/OlUDY8jJPWkIY284JJynKG1pwUjbzJBn/egcKASxLa5tNNaehETlEjQaUP8AKdZPKRRLOHuXmy2lZ8u5B0HnO1c2krYUmxWdYAy6Cmh8sbzzFGfA4iwCXsPlmS0E0B8rSFGkVykn0znFrsIlwMAImnZxpCnXxoItkZTm1CwNd6VbZVQABC8qIo+2i5VgbCDS3FGXKNiCKRSFGg+dcz7CD6iiADcBMwZmDHKuFvvAtIg/Ef39KUEEiCI1FOIJ57CiKLbQqJVmI8T867M/Whgk7TmjQcpoun6a4BDCi2W1XMNNQYWoGLxXZyLdz/OOhbQj6U7FYwdl2VqFA3KzrVaCGMsPgKeMP2GU/wBCMrsxaC0851NKibwGApyQTsIn41LGKLHvWrZAEe7vVCRECtMbjxE12WYEnQaHpUi5dW4e8uU8goAphDR9jXHAuyB70gNSsCRsT408IJkDWn27Ze5AJUzyoHUiMouBgRE+caUVMVeQsAzjyYn5VaHB2AsMjS252igPw+2oOS8cx6gV2vYRlviNyYIVh1EqflUi3j0KrmZxsTIG3hzqGcM9tp7rDqppy2YHvARSuMRlORaWsVauMcjqfMwR8a1/sxiOH2MHkxDKLrFrjZj7qjSfLnXm7G2phnBPQCpmCW69xexL5ZgkN8qyZoRmqstCUm+j1o2sPctKRZRwwnMOmsH10rO8Z4LasWbt1WVSBmEnRh9qFxPGYm3Yt2u2upiHBgKSCREHbx19KmcNwb4myicasqzqwADjPl3Gv71gjyglJGlx42m9GXCKTBJHTXakykAmdzV/x72cWwq3+Gd1D71pSYjqOW3Ks+4e3cPa5tVkaQeY1HpXoY8kZLRncX2IXZSQACJ3FcWB1BiDPSkzgzMEHpSKyaqefhzqgosaEKSSDtMRS5veB05zO4/ua4rBLDnoa4LIBI5QRROoUqDqCdOnOlyD9TfCmRG7QabL/qrgUZs+JO9IsXbgUmAdJ6U9bbOASAB9aRlIbbStRnHKE0HIHrRMI1u7eeztADAjmDQLg7vQVCYvg8Xbu7gnUeFRyXx0PCr2Xy2E7Q9mZ8W5U84S66lrdtCAfymPrUjDYcOisG7jCQRzqckIIWsTzyXRpWKLKV8PdUa27gjos0LPZIynRuoatGtwg7gVGxNlb/8A5FVh1IBoLypXsPwL0UpMDuvPmKat0r77R4DWhcZwy2LbNZGUjkhIFZduJYlGMuxHnWmEpSRGUVFmuGKQGAsUw4ntHy2xLHZQNTWVPFC/vsQfKas8DjGwdxLtx8PbZDpcuKWIOvIcwZ+FLkjKrHx03Rd4NcmPw7Yq0l0doAcMXXMTykbxNbG7j1wOJyph7WHlspCJCqv7/tWTsWuB2sPY4hhXxGJxOJe45GXMSymSFgQo70gnX4VYcJt8S4+CSC1u4xKuzbHePHpXn5Fzd+kbYJQRa8UxdjH9jnzJdUy90DLp18vI1bcG44txzhratcW3aLm8AVJIgDSJ9dJ6VBvcIOAwz3r7dolhIW27aPcPIgfToKqcLjLtm/29nKCw1G0eg8qpihHLDiv8I5Hxf9Gt9qcaMJhbP4e+/au3fS28Nl5z0+tYG49x3LPdYsdyxknzNSyXMnNnPOdajXAm4JrdgwrEqMc5uWhnbup3zAbA+X/NPGKdQYABNAYMdoNMiJkGr8UxOTRNTGqQAzP6iY+FO7clM9t9J70kbTvGlVuVwJzekVwLc9aDghvkZchtw0bSDS939Tf1Cqm3cKMG70bEDnStdvFiQ1oAnSVJND42d8iAMWEwRTC4LANvyiuBBApUtM5BEBQZ051ViCMgmXOw0FQ8bZBBjpU58x0MEihXLTOPdaOtBqzib7NYvtMM2Hcd6zqPFTV4oDHTWsThXu4XiNprIYlmykKNwf7+VbO1fRdkZm22gV5fkY+MjZila2SGtCAYoF4se6u0U29jWSQqrp61X38XdfXNvWeMXeyzkkiHx2wtyyYLTzM/asZicI9tiGyrHU71pOKYrs7Um5E/OqXD4TE452exbOQHV2Gg/evRxajbMs9vRXW1VGnK1xuuaAPKpXFMLiXs2cT2ecBRNsnUCrP+D3LNs3CCbgjU/aodw4nDXc1gsCd8w0NV5KXQm0WeF9scSGw6fgDZbCWDZt3lDFghEkBdhJGrdAPV49r+IYHDWnwLdjceQziNAI0G+mvXrVD+KvX3IAW0CSxyCPpQ7yPZuZboDK2ozag1FePju6L/AGJ1RqP8YYjGhP4g926ymQWMgeNWGG4naxCyqkHn3fvWNsomVWtjUe8vMVfcFtqHF6SIH1ppJRWiatui+t30b8xB85ozgNbZgQSOXOmC3bfV0U+n7Vww1smVcp6zSLPx7GeGwL9nMgR4UJ4I1IPkalGwwMEKw6qYrjhwQMgB12I1q0M0ZEJY2iLlBUa0wopPOi4lezuZQCBHwoBuQZgnzqxN6FRmBjQjxro8T8KF+YlYK9aIM0fm+FEBHa4GuFQpIG5FFVWiRMGktWYWQNOp3NHhuykaUWMMCmNTHmKLacLuRUY3Co7pOvjT7b3HLWwFYczH3pJOlYUrdBrdsG92+gMEKY+dGLM27muFs5QCI8JpRaKqPvXnTnydmuK4qhC4A01NQsRiH7VbNhGe+57qqs1c4bg9/GqDmNm1zuRqfAD71d8PwOCwCRZtZbh0Z2Es3menhUnNR2U4tmawHsmbzLe4wZEytgGB/wDRH0FXjYOytsWsPaVLa/lUaDyqwu3ATGlDZQIIBg71OeSUnsdQiinu4FHaMugqHj+G279shVALSq+FaLsgWmQBG/2od3Dhrhge5pE/34UyzUDgefHgD2TLTDH8oonEOCPdwLLatntU79vWSeq1tb2GBYEEnqCNq4YUZhpHlTvyWti/EeU4ViGRlENyNavggDLoYaNoqH7ScJ/hnG7dxVC4bE95Y2Vua/f1qbh1FuI0jaK0ZJ84polCPF0y67ERmFCY5WkiAadhcUHGW5Cty6Gi30DAgjSsvKnTL1oGJyz12pgZw0cutKgKdySR1pmIvW8MhuXmCoBuetFJtiSa9hHQOvfhgOo29aq2uWmvMLBzBdGPL0qBiuJXsbcNqyTbszqwO9SsLat27PZggwdzpW7BCa2zLlknpD2EAx0mKHlPUfGi5cup+VNyDlWpEKFkoAGJjnprTzfQJ3TJiNRFc4ygdefhTASoiJ9aZhAlhkGUSSe6BzPSrXC4bsbIzHvbu3WhcPwrXGDlSVnu+fOtLw/gzXYuYglbfIc6weTlXSNOKHsq8NgruJuBbKE9fCr3C8Is2BN2HueIlRVgUt2LORECr0FcQGAYGK86cm+jVGNdgmbKpFs689KA0tqrCOlHYAajXrTVybxr0pFaHBEZQcyjUb0wgAKBIB3iuuuGukcojyrlhQQTHSao1SQvscybdN94oFlXBZy0q5DKIiP3p3EbrWMIoRra3HdUU3GgGTET1iakZFzqh1A0+FTHENs90sojwgUgWfygfWpRUMsE7DSmZAgifepew3RWce4QnF+FvYgC6hz2nPJhy9dvWshYVuzGcEONCDyNb0vlYiYHLzqg4rglF437a927v4N/v+9WxSpcSc1eymtqdjz5VLs4tkXs7x0B0bmBQLix4Ec6SQ4hqrxsndC8S4th8L/loVe8NwNh5n7VTC3ieJP2l/MF5Db4dKeMGpx9y4wzS8wRoKs7cJC21/28K34sKirMuTI3ohLhUtWiwEZRodKdE6Ax4VKu5mt3DlEwSKjhuZOlaURYq3GIZTyEULOvSllQco0J2psH9BrgMObhaWHPem57QZe1vJatn3ncwBQyxUQ1skdV1qHjwt6w6KwDGIDGK6SbQV2bjhvGvZzCgD+I2S4EBmJ+QqwHtRwSB/3GyT515GMHez5VdC3rXHBYrcm2B1JP7V58vF5PZqWZLR6s/tLwVpjiFkT400e0vBdvx1qR/NXlRwWJBGtoz5/tSjBYnMVhARvvXfUD9g9Que0/CJIGOtAeJodv2h4U12U4hhimXvd7WfhXmZw1+DJ0Hga5cNetmQwHjBrvqh+dHpJ4/wAJLlvxtkAfzamlPH+FswJxlvbbX9q87WxiHM5lnrFN7DFMYLr/AE/au+tQPmR6MvF+H8RZLFrF2rrr3yu3enSJ3gA/Krq2xuXkMedeNizcsXld5fWdtjWp4L7VYjB5Sx7e2BGVz3h4A/v8qlkwNdDxyp9noevaabDlTLqsSIOx2qLwrj/D+Jd21cyXYk23EN6Dn5irMAA6AEHnWNprs0J30QmQXGEgab0S9hlvYZ7LKcrDQjWD1rrg7NyxECdYqVaKsmxg0UvYG/RhsRh3R3tuIZDBFQmUo0VrvaLAwBikA10uR8jWbxFkkhorRF2RkVywLrFjvrpRwIIJ560C4uW++xGmlOds4AbltFerH8UYpdkoaCCwgg7VWAHKVJ1A6VKN0wJJGnWo7jI0lve1J2FMhTlBgd7WOldKfy03OCB3gB1nem69BRBYW4UiBpQXC3NJBHQinBgAB4609sigFoDH3deX9/emCQ7dhQw7Mx4CjkTbBNpWYTBzRTlAOgAMeFPWQe6dtxtQo6wYyZRmtlD4GacotsQAwJG5NO97wJPMzRAkDMdzsYrqCCNoMevnTWtIz6DSNegFGBZdHUT1XnTlNtj7pXrzHwoHA+wUalNBoGBolnCqEzHvDMRJ+dEZsqHKytpoNjTkvxYtWQiZlGsGSTOtBhIuIwqOCsDfbpVXewUS6EBp1HP41dwxJLHfcUO4gJBgEeIocTraM9axN205LqSqnQj8prUcG9ssXhEC3D+LtDSHMOvkefrVXcwWaS2uYyYX0oC8Mttbe457NgxhvID96z5PHjIrHK0elYHjmB4oJsXQHA1tsYYVb2mBXUeorxR+3wrhmJMAFbtswR9xWo4B7bYjCAWsb/1Vn9Uw4+xrHkwNF45Ez0q5ZW9Za3cEhlgisXjsO+Hd7L7pseo5GtNwjjWD4lb7XC31ePfTZl8xuKj+0mFW9hxiLSkFQZAG4qMLTpjvZgcQSMQ5G2n0pFbvAxPrUwoAWGhbeDUdklyGWP8ASK9jH+CME1/JjG55tBGlMvMGCg9OlGZFFyc0efOh4hOyZS3pVBQDCYHQ6aUvZ+IrmFwgsIg6HWhy/UVwKGYXF4XEEGzdV8sFsp1id43qRddWMuQAdh0rzxmZYykgkakH++lS8Hj8XYZRbxFyCdmOb613KxqNurEEyd9JHSlNzdF2HOo2AuvesB7hlsu8Ryo6iWYHajYAoGwiQec7U8kgRBI8TQUEqAdqS4xzgSYkUDghctJGgrlkyKR9ACOtKnP/AFGuCETVYn5xXNbDXEUqrAsF113/AOaRdmPjQ77FQpBglh9RQZyC3nVrjm0YBOgA0ikFx13UHzrlA10o1wAgkjWKJwNboYd8EDpFAxKiUVcoCiTI33pznunwrszJdBU7GgEhYnBkSoDBo906b61CfCW8wHeW51A3NWl247ubjsS7SSx50JxntZm1Igg9KVpPQborlv4nBXVdne1cU6XFYgj1rVcJ9u8TYQWOJ2lxVg6G4gAcemxqixSKC5jWqnGqLZTIMsnWKhkwRZSOVo3IuYfFXTdwbZ7DAFCQQR4Hxmira5gyY26VD4D/AOrsHoqfSptzTFqo2nb0q0FUUibduwZw6lgQqnxPWoPE7WRAwBCgxUgswxtwA6a1ExTMcLcJJJBG9OKRHZgFCxTc5/Wf6jSWCSrE7gSKXKvQfCiA/9k="/>
          <p:cNvSpPr>
            <a:spLocks noChangeAspect="1" noChangeArrowheads="1"/>
          </p:cNvSpPr>
          <p:nvPr/>
        </p:nvSpPr>
        <p:spPr bwMode="auto">
          <a:xfrm>
            <a:off x="63500" y="-465138"/>
            <a:ext cx="1304925" cy="98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7" name="AutoShape 21" descr="data:image/jpeg;base64,/9j/4AAQSkZJRgABAQAAAQABAAD/2wBDAAkGBwgHBgkIBwgKCgkLDRYPDQwMDRsUFRAWIB0iIiAdHx8kKDQsJCYxJx8fLT0tMTU3Ojo6Iys/RD84QzQ5Ojf/2wBDAQoKCg0MDRoPDxo3JR8lNzc3Nzc3Nzc3Nzc3Nzc3Nzc3Nzc3Nzc3Nzc3Nzc3Nzc3Nzc3Nzc3Nzc3Nzc3Nzc3Nzf/wAARCACLALoDASIAAhEBAxEB/8QAGwAAAQUBAQAAAAAAAAAAAAAAAwECBAUGAAf/xAA8EAACAQIEAwUGBAQFBQAAAAABAhEAAwQSITEFQVETImFxgQYykaGxwRRCUtEVYpLwFiNy4fEkJTM1gv/EABkBAAMBAQEAAAAAAAAAAAAAAAECAwQABf/EACQRAAICAgICAgIDAAAAAAAAAAABAhEDIRIxBEETFDJRImGB/9oADAMBAAIRAxEAPwAqjuyynUwFjbzNcQFBgEmdIMqKa4AIXMbaA8yQT5U4Nb7oVFyg91bcEnzqJcYWUA94Z411j5UrX1DBXuASdpyk/GgY3HLaMKxa4AcixGXxNVFxrl92e4S7HeeVNGNiSnXRo0yswYiSNh0oqssHSPPSssrOklHZZ6GpC8QxVpgrMWAGmZQfmNaLgBTRoCofZlMHQTzp5MaMQW+tUlnihKy9rX9QMx6GpdriGGbLBdY5PMUrTQykmS9e0Jg5dgJGp5mnMCwCk7HvE9PtQkui4822RyRAVTMUpuHK9trb5Y7xWI+x/wCaUYf7xz6ZT7m/OlUDY8jJPWkIY284JJynKG1pwUjbzJBn/egcKASxLa5tNNaehETlEjQaUP8AKdZPKRRLOHuXmy2lZ8u5B0HnO1c2krYUmxWdYAy6Cmh8sbzzFGfA4iwCXsPlmS0E0B8rSFGkVykn0znFrsIlwMAImnZxpCnXxoItkZTm1CwNd6VbZVQABC8qIo+2i5VgbCDS3FGXKNiCKRSFGg+dcz7CD6iiADcBMwZmDHKuFvvAtIg/Ef39KUEEiCI1FOIJ57CiKLbQqJVmI8T867M/Whgk7TmjQcpoun6a4BDCi2W1XMNNQYWoGLxXZyLdz/OOhbQj6U7FYwdl2VqFA3KzrVaCGMsPgKeMP2GU/wBCMrsxaC0851NKibwGApyQTsIn41LGKLHvWrZAEe7vVCRECtMbjxE12WYEnQaHpUi5dW4e8uU8goAphDR9jXHAuyB70gNSsCRsT408IJkDWn27Ze5AJUzyoHUiMouBgRE+caUVMVeQsAzjyYn5VaHB2AsMjS252igPw+2oOS8cx6gV2vYRlviNyYIVh1EqflUi3j0KrmZxsTIG3hzqGcM9tp7rDqppy2YHvARSuMRlORaWsVauMcjqfMwR8a1/sxiOH2MHkxDKLrFrjZj7qjSfLnXm7G2phnBPQCpmCW69xexL5ZgkN8qyZoRmqstCUm+j1o2sPctKRZRwwnMOmsH10rO8Z4LasWbt1WVSBmEnRh9qFxPGYm3Yt2u2upiHBgKSCREHbx19KmcNwb4myicasqzqwADjPl3Gv71gjyglJGlx42m9GXCKTBJHTXakykAmdzV/x72cWwq3+Gd1D71pSYjqOW3Ks+4e3cPa5tVkaQeY1HpXoY8kZLRncX2IXZSQACJ3FcWB1BiDPSkzgzMEHpSKyaqefhzqgosaEKSSDtMRS5veB05zO4/ua4rBLDnoa4LIBI5QRROoUqDqCdOnOlyD9TfCmRG7QabL/qrgUZs+JO9IsXbgUmAdJ6U9bbOASAB9aRlIbbStRnHKE0HIHrRMI1u7eeztADAjmDQLg7vQVCYvg8Xbu7gnUeFRyXx0PCr2Xy2E7Q9mZ8W5U84S66lrdtCAfymPrUjDYcOisG7jCQRzqckIIWsTzyXRpWKLKV8PdUa27gjos0LPZIynRuoatGtwg7gVGxNlb/8A5FVh1IBoLypXsPwL0UpMDuvPmKat0r77R4DWhcZwy2LbNZGUjkhIFZduJYlGMuxHnWmEpSRGUVFmuGKQGAsUw4ntHy2xLHZQNTWVPFC/vsQfKas8DjGwdxLtx8PbZDpcuKWIOvIcwZ+FLkjKrHx03Rd4NcmPw7Yq0l0doAcMXXMTykbxNbG7j1wOJyph7WHlspCJCqv7/tWTsWuB2sPY4hhXxGJxOJe45GXMSymSFgQo70gnX4VYcJt8S4+CSC1u4xKuzbHePHpXn5Fzd+kbYJQRa8UxdjH9jnzJdUy90DLp18vI1bcG44txzhratcW3aLm8AVJIgDSJ9dJ6VBvcIOAwz3r7dolhIW27aPcPIgfToKqcLjLtm/29nKCw1G0eg8qpihHLDiv8I5Hxf9Gt9qcaMJhbP4e+/au3fS28Nl5z0+tYG49x3LPdYsdyxknzNSyXMnNnPOdajXAm4JrdgwrEqMc5uWhnbup3zAbA+X/NPGKdQYABNAYMdoNMiJkGr8UxOTRNTGqQAzP6iY+FO7clM9t9J70kbTvGlVuVwJzekVwLc9aDghvkZchtw0bSDS939Tf1Cqm3cKMG70bEDnStdvFiQ1oAnSVJND42d8iAMWEwRTC4LANvyiuBBApUtM5BEBQZ051ViCMgmXOw0FQ8bZBBjpU58x0MEihXLTOPdaOtBqzib7NYvtMM2Hcd6zqPFTV4oDHTWsThXu4XiNprIYlmykKNwf7+VbO1fRdkZm22gV5fkY+MjZila2SGtCAYoF4se6u0U29jWSQqrp61X38XdfXNvWeMXeyzkkiHx2wtyyYLTzM/asZicI9tiGyrHU71pOKYrs7Um5E/OqXD4TE452exbOQHV2Gg/evRxajbMs9vRXW1VGnK1xuuaAPKpXFMLiXs2cT2ecBRNsnUCrP+D3LNs3CCbgjU/aodw4nDXc1gsCd8w0NV5KXQm0WeF9scSGw6fgDZbCWDZt3lDFghEkBdhJGrdAPV49r+IYHDWnwLdjceQziNAI0G+mvXrVD+KvX3IAW0CSxyCPpQ7yPZuZboDK2ozag1FePju6L/AGJ1RqP8YYjGhP4g926ymQWMgeNWGG4naxCyqkHn3fvWNsomVWtjUe8vMVfcFtqHF6SIH1ppJRWiatui+t30b8xB85ozgNbZgQSOXOmC3bfV0U+n7Vww1smVcp6zSLPx7GeGwL9nMgR4UJ4I1IPkalGwwMEKw6qYrjhwQMgB12I1q0M0ZEJY2iLlBUa0wopPOi4lezuZQCBHwoBuQZgnzqxN6FRmBjQjxro8T8KF+YlYK9aIM0fm+FEBHa4GuFQpIG5FFVWiRMGktWYWQNOp3NHhuykaUWMMCmNTHmKLacLuRUY3Co7pOvjT7b3HLWwFYczH3pJOlYUrdBrdsG92+gMEKY+dGLM27muFs5QCI8JpRaKqPvXnTnydmuK4qhC4A01NQsRiH7VbNhGe+57qqs1c4bg9/GqDmNm1zuRqfAD71d8PwOCwCRZtZbh0Z2Es3menhUnNR2U4tmawHsmbzLe4wZEytgGB/wDRH0FXjYOytsWsPaVLa/lUaDyqwu3ATGlDZQIIBg71OeSUnsdQiinu4FHaMugqHj+G279shVALSq+FaLsgWmQBG/2od3Dhrhge5pE/34UyzUDgefHgD2TLTDH8oonEOCPdwLLatntU79vWSeq1tb2GBYEEnqCNq4YUZhpHlTvyWti/EeU4ViGRlENyNavggDLoYaNoqH7ScJ/hnG7dxVC4bE95Y2Vua/f1qbh1FuI0jaK0ZJ84polCPF0y67ERmFCY5WkiAadhcUHGW5Cty6Gi30DAgjSsvKnTL1oGJyz12pgZw0cutKgKdySR1pmIvW8MhuXmCoBuetFJtiSa9hHQOvfhgOo29aq2uWmvMLBzBdGPL0qBiuJXsbcNqyTbszqwO9SsLat27PZggwdzpW7BCa2zLlknpD2EAx0mKHlPUfGi5cup+VNyDlWpEKFkoAGJjnprTzfQJ3TJiNRFc4ygdefhTASoiJ9aZhAlhkGUSSe6BzPSrXC4bsbIzHvbu3WhcPwrXGDlSVnu+fOtLw/gzXYuYglbfIc6weTlXSNOKHsq8NgruJuBbKE9fCr3C8Is2BN2HueIlRVgUt2LORECr0FcQGAYGK86cm+jVGNdgmbKpFs689KA0tqrCOlHYAajXrTVybxr0pFaHBEZQcyjUb0wgAKBIB3iuuuGukcojyrlhQQTHSao1SQvscybdN94oFlXBZy0q5DKIiP3p3EbrWMIoRra3HdUU3GgGTET1iakZFzqh1A0+FTHENs90sojwgUgWfygfWpRUMsE7DSmZAgifepew3RWce4QnF+FvYgC6hz2nPJhy9dvWshYVuzGcEONCDyNb0vlYiYHLzqg4rglF437a927v4N/v+9WxSpcSc1eymtqdjz5VLs4tkXs7x0B0bmBQLix4Ec6SQ4hqrxsndC8S4th8L/loVe8NwNh5n7VTC3ieJP2l/MF5Db4dKeMGpx9y4wzS8wRoKs7cJC21/28K34sKirMuTI3ohLhUtWiwEZRodKdE6Ax4VKu5mt3DlEwSKjhuZOlaURYq3GIZTyEULOvSllQco0J2psH9BrgMObhaWHPem57QZe1vJatn3ncwBQyxUQ1skdV1qHjwt6w6KwDGIDGK6SbQV2bjhvGvZzCgD+I2S4EBmJ+QqwHtRwSB/3GyT515GMHez5VdC3rXHBYrcm2B1JP7V58vF5PZqWZLR6s/tLwVpjiFkT400e0vBdvx1qR/NXlRwWJBGtoz5/tSjBYnMVhARvvXfUD9g9Que0/CJIGOtAeJodv2h4U12U4hhimXvd7WfhXmZw1+DJ0Hga5cNetmQwHjBrvqh+dHpJ4/wAJLlvxtkAfzamlPH+FswJxlvbbX9q87WxiHM5lnrFN7DFMYLr/AE/au+tQPmR6MvF+H8RZLFrF2rrr3yu3enSJ3gA/Krq2xuXkMedeNizcsXld5fWdtjWp4L7VYjB5Sx7e2BGVz3h4A/v8qlkwNdDxyp9noevaabDlTLqsSIOx2qLwrj/D+Jd21cyXYk23EN6Dn5irMAA6AEHnWNprs0J30QmQXGEgab0S9hlvYZ7LKcrDQjWD1rrg7NyxECdYqVaKsmxg0UvYG/RhsRh3R3tuIZDBFQmUo0VrvaLAwBikA10uR8jWbxFkkhorRF2RkVywLrFjvrpRwIIJ560C4uW++xGmlOds4AbltFerH8UYpdkoaCCwgg7VWAHKVJ1A6VKN0wJJGnWo7jI0lve1J2FMhTlBgd7WOldKfy03OCB3gB1nem69BRBYW4UiBpQXC3NJBHQinBgAB4609sigFoDH3deX9/emCQ7dhQw7Mx4CjkTbBNpWYTBzRTlAOgAMeFPWQe6dtxtQo6wYyZRmtlD4GacotsQAwJG5NO97wJPMzRAkDMdzsYrqCCNoMevnTWtIz6DSNegFGBZdHUT1XnTlNtj7pXrzHwoHA+wUalNBoGBolnCqEzHvDMRJ+dEZsqHKytpoNjTkvxYtWQiZlGsGSTOtBhIuIwqOCsDfbpVXewUS6EBp1HP41dwxJLHfcUO4gJBgEeIocTraM9axN205LqSqnQj8prUcG9ssXhEC3D+LtDSHMOvkefrVXcwWaS2uYyYX0oC8Mttbe457NgxhvID96z5PHjIrHK0elYHjmB4oJsXQHA1tsYYVb2mBXUeorxR+3wrhmJMAFbtswR9xWo4B7bYjCAWsb/1Vn9Uw4+xrHkwNF45Ez0q5ZW9Za3cEhlgisXjsO+Hd7L7pseo5GtNwjjWD4lb7XC31ePfTZl8xuKj+0mFW9hxiLSkFQZAG4qMLTpjvZgcQSMQ5G2n0pFbvAxPrUwoAWGhbeDUdklyGWP8ASK9jH+CME1/JjG55tBGlMvMGCg9OlGZFFyc0efOh4hOyZS3pVBQDCYHQ6aUvZ+IrmFwgsIg6HWhy/UVwKGYXF4XEEGzdV8sFsp1id43qRddWMuQAdh0rzxmZYykgkakH++lS8Hj8XYZRbxFyCdmOb613KxqNurEEyd9JHSlNzdF2HOo2AuvesB7hlsu8Ryo6iWYHajYAoGwiQec7U8kgRBI8TQUEqAdqS4xzgSYkUDghctJGgrlkyKR9ACOtKnP/AFGuCETVYn5xXNbDXEUqrAsF113/AOaRdmPjQ77FQpBglh9RQZyC3nVrjm0YBOgA0ikFx13UHzrlA10o1wAgkjWKJwNboYd8EDpFAxKiUVcoCiTI33pznunwrszJdBU7GgEhYnBkSoDBo906b61CfCW8wHeW51A3NWl247ubjsS7SSx50JxntZm1Igg9KVpPQborlv4nBXVdne1cU6XFYgj1rVcJ9u8TYQWOJ2lxVg6G4gAcemxqixSKC5jWqnGqLZTIMsnWKhkwRZSOVo3IuYfFXTdwbZ7DAFCQQR4Hxmira5gyY26VD4D/AOrsHoqfSptzTFqo2nb0q0FUUibduwZw6lgQqnxPWoPE7WRAwBCgxUgswxtwA6a1ExTMcLcJJJBG9OKRHZgFCxTc5/Wf6jSWCSrE7gSKXKvQfCiA/9k="/>
          <p:cNvSpPr>
            <a:spLocks noChangeAspect="1" noChangeArrowheads="1"/>
          </p:cNvSpPr>
          <p:nvPr/>
        </p:nvSpPr>
        <p:spPr bwMode="auto">
          <a:xfrm>
            <a:off x="63500" y="-465138"/>
            <a:ext cx="1304925" cy="98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9" name="AutoShape 23" descr="data:image/jpeg;base64,/9j/4AAQSkZJRgABAQAAAQABAAD/2wBDAAkGBwgHBgkIBwgKCgkLDRYPDQwMDRsUFRAWIB0iIiAdHx8kKDQsJCYxJx8fLT0tMTU3Ojo6Iys/RD84QzQ5Ojf/2wBDAQoKCg0MDRoPDxo3JR8lNzc3Nzc3Nzc3Nzc3Nzc3Nzc3Nzc3Nzc3Nzc3Nzc3Nzc3Nzc3Nzc3Nzc3Nzc3Nzc3Nzf/wAARCACLALoDASIAAhEBAxEB/8QAGwAAAQUBAQAAAAAAAAAAAAAAAwECBAUGAAf/xAA8EAACAQIEAwUGBAQFBQAAAAABAhEAAwQSITEFQVETImFxgQYykaGxwRRCUtEVYpLwFiNy4fEkJTM1gv/EABkBAAMBAQEAAAAAAAAAAAAAAAECAwQABf/EACQRAAICAgICAgIDAAAAAAAAAAABAhEDIRIxBEETFDJRImGB/9oADAMBAAIRAxEAPwAqjuyynUwFjbzNcQFBgEmdIMqKa4AIXMbaA8yQT5U4Nb7oVFyg91bcEnzqJcYWUA94Z411j5UrX1DBXuASdpyk/GgY3HLaMKxa4AcixGXxNVFxrl92e4S7HeeVNGNiSnXRo0yswYiSNh0oqssHSPPSssrOklHZZ6GpC8QxVpgrMWAGmZQfmNaLgBTRoCofZlMHQTzp5MaMQW+tUlnihKy9rX9QMx6GpdriGGbLBdY5PMUrTQykmS9e0Jg5dgJGp5mnMCwCk7HvE9PtQkui4822RyRAVTMUpuHK9trb5Y7xWI+x/wCaUYf7xz6ZT7m/OlUDY8jJPWkIY284JJynKG1pwUjbzJBn/egcKASxLa5tNNaehETlEjQaUP8AKdZPKRRLOHuXmy2lZ8u5B0HnO1c2krYUmxWdYAy6Cmh8sbzzFGfA4iwCXsPlmS0E0B8rSFGkVykn0znFrsIlwMAImnZxpCnXxoItkZTm1CwNd6VbZVQABC8qIo+2i5VgbCDS3FGXKNiCKRSFGg+dcz7CD6iiADcBMwZmDHKuFvvAtIg/Ef39KUEEiCI1FOIJ57CiKLbQqJVmI8T867M/Whgk7TmjQcpoun6a4BDCi2W1XMNNQYWoGLxXZyLdz/OOhbQj6U7FYwdl2VqFA3KzrVaCGMsPgKeMP2GU/wBCMrsxaC0851NKibwGApyQTsIn41LGKLHvWrZAEe7vVCRECtMbjxE12WYEnQaHpUi5dW4e8uU8goAphDR9jXHAuyB70gNSsCRsT408IJkDWn27Ze5AJUzyoHUiMouBgRE+caUVMVeQsAzjyYn5VaHB2AsMjS252igPw+2oOS8cx6gV2vYRlviNyYIVh1EqflUi3j0KrmZxsTIG3hzqGcM9tp7rDqppy2YHvARSuMRlORaWsVauMcjqfMwR8a1/sxiOH2MHkxDKLrFrjZj7qjSfLnXm7G2phnBPQCpmCW69xexL5ZgkN8qyZoRmqstCUm+j1o2sPctKRZRwwnMOmsH10rO8Z4LasWbt1WVSBmEnRh9qFxPGYm3Yt2u2upiHBgKSCREHbx19KmcNwb4myicasqzqwADjPl3Gv71gjyglJGlx42m9GXCKTBJHTXakykAmdzV/x72cWwq3+Gd1D71pSYjqOW3Ks+4e3cPa5tVkaQeY1HpXoY8kZLRncX2IXZSQACJ3FcWB1BiDPSkzgzMEHpSKyaqefhzqgosaEKSSDtMRS5veB05zO4/ua4rBLDnoa4LIBI5QRROoUqDqCdOnOlyD9TfCmRG7QabL/qrgUZs+JO9IsXbgUmAdJ6U9bbOASAB9aRlIbbStRnHKE0HIHrRMI1u7eeztADAjmDQLg7vQVCYvg8Xbu7gnUeFRyXx0PCr2Xy2E7Q9mZ8W5U84S66lrdtCAfymPrUjDYcOisG7jCQRzqckIIWsTzyXRpWKLKV8PdUa27gjos0LPZIynRuoatGtwg7gVGxNlb/8A5FVh1IBoLypXsPwL0UpMDuvPmKat0r77R4DWhcZwy2LbNZGUjkhIFZduJYlGMuxHnWmEpSRGUVFmuGKQGAsUw4ntHy2xLHZQNTWVPFC/vsQfKas8DjGwdxLtx8PbZDpcuKWIOvIcwZ+FLkjKrHx03Rd4NcmPw7Yq0l0doAcMXXMTykbxNbG7j1wOJyph7WHlspCJCqv7/tWTsWuB2sPY4hhXxGJxOJe45GXMSymSFgQo70gnX4VYcJt8S4+CSC1u4xKuzbHePHpXn5Fzd+kbYJQRa8UxdjH9jnzJdUy90DLp18vI1bcG44txzhratcW3aLm8AVJIgDSJ9dJ6VBvcIOAwz3r7dolhIW27aPcPIgfToKqcLjLtm/29nKCw1G0eg8qpihHLDiv8I5Hxf9Gt9qcaMJhbP4e+/au3fS28Nl5z0+tYG49x3LPdYsdyxknzNSyXMnNnPOdajXAm4JrdgwrEqMc5uWhnbup3zAbA+X/NPGKdQYABNAYMdoNMiJkGr8UxOTRNTGqQAzP6iY+FO7clM9t9J70kbTvGlVuVwJzekVwLc9aDghvkZchtw0bSDS939Tf1Cqm3cKMG70bEDnStdvFiQ1oAnSVJND42d8iAMWEwRTC4LANvyiuBBApUtM5BEBQZ051ViCMgmXOw0FQ8bZBBjpU58x0MEihXLTOPdaOtBqzib7NYvtMM2Hcd6zqPFTV4oDHTWsThXu4XiNprIYlmykKNwf7+VbO1fRdkZm22gV5fkY+MjZila2SGtCAYoF4se6u0U29jWSQqrp61X38XdfXNvWeMXeyzkkiHx2wtyyYLTzM/asZicI9tiGyrHU71pOKYrs7Um5E/OqXD4TE452exbOQHV2Gg/evRxajbMs9vRXW1VGnK1xuuaAPKpXFMLiXs2cT2ecBRNsnUCrP+D3LNs3CCbgjU/aodw4nDXc1gsCd8w0NV5KXQm0WeF9scSGw6fgDZbCWDZt3lDFghEkBdhJGrdAPV49r+IYHDWnwLdjceQziNAI0G+mvXrVD+KvX3IAW0CSxyCPpQ7yPZuZboDK2ozag1FePju6L/AGJ1RqP8YYjGhP4g926ymQWMgeNWGG4naxCyqkHn3fvWNsomVWtjUe8vMVfcFtqHF6SIH1ppJRWiatui+t30b8xB85ozgNbZgQSOXOmC3bfV0U+n7Vww1smVcp6zSLPx7GeGwL9nMgR4UJ4I1IPkalGwwMEKw6qYrjhwQMgB12I1q0M0ZEJY2iLlBUa0wopPOi4lezuZQCBHwoBuQZgnzqxN6FRmBjQjxro8T8KF+YlYK9aIM0fm+FEBHa4GuFQpIG5FFVWiRMGktWYWQNOp3NHhuykaUWMMCmNTHmKLacLuRUY3Co7pOvjT7b3HLWwFYczH3pJOlYUrdBrdsG92+gMEKY+dGLM27muFs5QCI8JpRaKqPvXnTnydmuK4qhC4A01NQsRiH7VbNhGe+57qqs1c4bg9/GqDmNm1zuRqfAD71d8PwOCwCRZtZbh0Z2Es3menhUnNR2U4tmawHsmbzLe4wZEytgGB/wDRH0FXjYOytsWsPaVLa/lUaDyqwu3ATGlDZQIIBg71OeSUnsdQiinu4FHaMugqHj+G279shVALSq+FaLsgWmQBG/2od3Dhrhge5pE/34UyzUDgefHgD2TLTDH8oonEOCPdwLLatntU79vWSeq1tb2GBYEEnqCNq4YUZhpHlTvyWti/EeU4ViGRlENyNavggDLoYaNoqH7ScJ/hnG7dxVC4bE95Y2Vua/f1qbh1FuI0jaK0ZJ84polCPF0y67ERmFCY5WkiAadhcUHGW5Cty6Gi30DAgjSsvKnTL1oGJyz12pgZw0cutKgKdySR1pmIvW8MhuXmCoBuetFJtiSa9hHQOvfhgOo29aq2uWmvMLBzBdGPL0qBiuJXsbcNqyTbszqwO9SsLat27PZggwdzpW7BCa2zLlknpD2EAx0mKHlPUfGi5cup+VNyDlWpEKFkoAGJjnprTzfQJ3TJiNRFc4ygdefhTASoiJ9aZhAlhkGUSSe6BzPSrXC4bsbIzHvbu3WhcPwrXGDlSVnu+fOtLw/gzXYuYglbfIc6weTlXSNOKHsq8NgruJuBbKE9fCr3C8Is2BN2HueIlRVgUt2LORECr0FcQGAYGK86cm+jVGNdgmbKpFs689KA0tqrCOlHYAajXrTVybxr0pFaHBEZQcyjUb0wgAKBIB3iuuuGukcojyrlhQQTHSao1SQvscybdN94oFlXBZy0q5DKIiP3p3EbrWMIoRra3HdUU3GgGTET1iakZFzqh1A0+FTHENs90sojwgUgWfygfWpRUMsE7DSmZAgifepew3RWce4QnF+FvYgC6hz2nPJhy9dvWshYVuzGcEONCDyNb0vlYiYHLzqg4rglF437a927v4N/v+9WxSpcSc1eymtqdjz5VLs4tkXs7x0B0bmBQLix4Ec6SQ4hqrxsndC8S4th8L/loVe8NwNh5n7VTC3ieJP2l/MF5Db4dKeMGpx9y4wzS8wRoKs7cJC21/28K34sKirMuTI3ohLhUtWiwEZRodKdE6Ax4VKu5mt3DlEwSKjhuZOlaURYq3GIZTyEULOvSllQco0J2psH9BrgMObhaWHPem57QZe1vJatn3ncwBQyxUQ1skdV1qHjwt6w6KwDGIDGK6SbQV2bjhvGvZzCgD+I2S4EBmJ+QqwHtRwSB/3GyT515GMHez5VdC3rXHBYrcm2B1JP7V58vF5PZqWZLR6s/tLwVpjiFkT400e0vBdvx1qR/NXlRwWJBGtoz5/tSjBYnMVhARvvXfUD9g9Que0/CJIGOtAeJodv2h4U12U4hhimXvd7WfhXmZw1+DJ0Hga5cNetmQwHjBrvqh+dHpJ4/wAJLlvxtkAfzamlPH+FswJxlvbbX9q87WxiHM5lnrFN7DFMYLr/AE/au+tQPmR6MvF+H8RZLFrF2rrr3yu3enSJ3gA/Krq2xuXkMedeNizcsXld5fWdtjWp4L7VYjB5Sx7e2BGVz3h4A/v8qlkwNdDxyp9noevaabDlTLqsSIOx2qLwrj/D+Jd21cyXYk23EN6Dn5irMAA6AEHnWNprs0J30QmQXGEgab0S9hlvYZ7LKcrDQjWD1rrg7NyxECdYqVaKsmxg0UvYG/RhsRh3R3tuIZDBFQmUo0VrvaLAwBikA10uR8jWbxFkkhorRF2RkVywLrFjvrpRwIIJ560C4uW++xGmlOds4AbltFerH8UYpdkoaCCwgg7VWAHKVJ1A6VKN0wJJGnWo7jI0lve1J2FMhTlBgd7WOldKfy03OCB3gB1nem69BRBYW4UiBpQXC3NJBHQinBgAB4609sigFoDH3deX9/emCQ7dhQw7Mx4CjkTbBNpWYTBzRTlAOgAMeFPWQe6dtxtQo6wYyZRmtlD4GacotsQAwJG5NO97wJPMzRAkDMdzsYrqCCNoMevnTWtIz6DSNegFGBZdHUT1XnTlNtj7pXrzHwoHA+wUalNBoGBolnCqEzHvDMRJ+dEZsqHKytpoNjTkvxYtWQiZlGsGSTOtBhIuIwqOCsDfbpVXewUS6EBp1HP41dwxJLHfcUO4gJBgEeIocTraM9axN205LqSqnQj8prUcG9ssXhEC3D+LtDSHMOvkefrVXcwWaS2uYyYX0oC8Mttbe457NgxhvID96z5PHjIrHK0elYHjmB4oJsXQHA1tsYYVb2mBXUeorxR+3wrhmJMAFbtswR9xWo4B7bYjCAWsb/1Vn9Uw4+xrHkwNF45Ez0q5ZW9Za3cEhlgisXjsO+Hd7L7pseo5GtNwjjWD4lb7XC31ePfTZl8xuKj+0mFW9hxiLSkFQZAG4qMLTpjvZgcQSMQ5G2n0pFbvAxPrUwoAWGhbeDUdklyGWP8ASK9jH+CME1/JjG55tBGlMvMGCg9OlGZFFyc0efOh4hOyZS3pVBQDCYHQ6aUvZ+IrmFwgsIg6HWhy/UVwKGYXF4XEEGzdV8sFsp1id43qRddWMuQAdh0rzxmZYykgkakH++lS8Hj8XYZRbxFyCdmOb613KxqNurEEyd9JHSlNzdF2HOo2AuvesB7hlsu8Ryo6iWYHajYAoGwiQec7U8kgRBI8TQUEqAdqS4xzgSYkUDghctJGgrlkyKR9ACOtKnP/AFGuCETVYn5xXNbDXEUqrAsF113/AOaRdmPjQ77FQpBglh9RQZyC3nVrjm0YBOgA0ikFx13UHzrlA10o1wAgkjWKJwNboYd8EDpFAxKiUVcoCiTI33pznunwrszJdBU7GgEhYnBkSoDBo906b61CfCW8wHeW51A3NWl247ubjsS7SSx50JxntZm1Igg9KVpPQborlv4nBXVdne1cU6XFYgj1rVcJ9u8TYQWOJ2lxVg6G4gAcemxqixSKC5jWqnGqLZTIMsnWKhkwRZSOVo3IuYfFXTdwbZ7DAFCQQR4Hxmira5gyY26VD4D/AOrsHoqfSptzTFqo2nb0q0FUUibduwZw6lgQqnxPWoPE7WRAwBCgxUgswxtwA6a1ExTMcLcJJJBG9OKRHZgFCxTc5/Wf6jSWCSrE7gSKXKvQfCiA/9k="/>
          <p:cNvSpPr>
            <a:spLocks noChangeAspect="1" noChangeArrowheads="1"/>
          </p:cNvSpPr>
          <p:nvPr/>
        </p:nvSpPr>
        <p:spPr bwMode="auto">
          <a:xfrm>
            <a:off x="63500" y="-465138"/>
            <a:ext cx="1304925" cy="98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1" name="Picture 25" descr="http://www.odintsovo.info/img/gallery/monument/Zvezda_IMG-t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57912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“Никто не забыт, ничто не забыть!”</a:t>
            </a:r>
            <a:endParaRPr lang="ru-RU" sz="4000" i="1" dirty="0" smtClean="0">
              <a:solidFill>
                <a:srgbClr val="C00000"/>
              </a:solidFill>
            </a:endParaRPr>
          </a:p>
        </p:txBody>
      </p:sp>
      <p:pic>
        <p:nvPicPr>
          <p:cNvPr id="19471" name="Picture 15" descr="http://t3.gstatic.com/images?q=tbn:ANd9GcSE_aAB796i2UysEHlXnfKXqOlxb2PhUpGNMYc0WOhpMNDdJn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52800" cy="28306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Никто не забыт, ничто не забыто!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BQYDBAACBwEI/8QAOxAAAgECBAQEBAQFAwUBAQAAAQIDBBEABRIhBjFBURMiYXEygZGhFCOx0RVCUsHwBzPhFiQ0YvFysv/EABgBAAMBAQAAAAAAAAAAAAAAAAABAgME/8QAIhEAAgMAAgMAAgMAAAAAAAAAAAECESESMQNBURMiBGFx/9oADAMBAAIRAxEAPwDpsrsJH8x59/XAvNMx/DSwwSO0YlNkc/CT/TfvgjL/ALj/AP6I++KFc+uBohFHLc2OsAqPfv7YwNkB6nOYsvzApKXQTBSZQbhnNwAT8rYu8OrmhaaszKYaJwDFECboO57EgjYdsDzlWlYo6YiOFDdoDGDG5ve9jyN99sXqWrliXSjgom2lvTpgakx2iGoqpUrWZna3iNbftJ74tcPVslS9QrEkLoIF+QscBM0qHFUDExY3ubgdTc4n4cqEy+pFPKJpaipjVtMcZYIALeYi4HO++Jopr9RsZQ7K5UFkN1O+2E6gesTN2jXx3tVHxAwOytq5dwPLhzNrEYqZjXJSRKzEa2Nhft1P0/sMMmL9AmvqxVUkj08rJLEzCNjcedbi1uvUYEVOdxwmWKu1ubLIIVGoqeo58rj6YC5pnFRP+MggZkmDgSBD5iGPPV0He1vc4W2MmjUYylyQS3Xv+o+uMp+Z+kdvg/jLyJpvTpKccRqxjNG2tFBLCQaRz27327Yv8PcVU2dzT00aFJYFDMNWoFT1HXHIY5IahHLTyLJoXy35kEAG/sScEsvzmLIuJ4cwpgRT+CYJgR8aXLB/qLfI4uLfswn40so6LndFWiqlqIhrp9jrM1tPfb33wvZTm08tVMscJcJGzDVzFuVvc/XBig4sgmWRc0WOMNCXbQb3AsCCPnipHmTVuZrNAqrDIfCRAtjpsSCfpy6AjDVMnaaKFXNO6QVFd4ryWbxIo2K6Ry0nsfX1w4cL5h+PpjIsLRRRDw01Nck4WIq2Vav8OwGtz+ZrI2Pf23v8sOeSpDTZVG6BUi0mSwFgAd74qK0mbwhpg7ZlVSya9Asi3br1sO1rYmrAs6BG8wvf4j9xjyhPiQCaxUzfmFT0vy+2PK1vDj1Rqb3uTbaw5k4pYQzSlOmQA6vMpYX6AW/fFwHfAnJy8jF3DAiMCx6XJP6WwWHPCuxlqm+A++Mx7TH8s++MwEEMpAlcm3M9fXAzMZZYJKeGkjVpJZBqIW/hr1IHfBGqAYyawpW5v9cUJxPDSu1KHklOyIx1H54PRSJK+qp4AhmZRGSTqY2CgAm+Eyt4lozXyCF3aNmsS6gC/In/AO4Kfw/MZ4qimr/PTyodT33Qnt/nTAgZHHR0bGtCTorFgwXcjmP77euFvZaSNaWresjE7tewKkAW3UH/AIwe4clebNazU50KoUITtub8vnhaoaykqKgiiXTTvI1rA2LaRc8/bBjLq2OmzVo6Simnq3iHivEylDuLi5I5WH1wqb0cusG6qqIaSneeodUiQXLHHO834lp66rmraecSQx/kwspsFtzYd9/0wd4vrnOUa/AnSSncO6Mlg4sRYHkSOex6Y5hU0gppnzGmeOooZ7eKqc42O17fXb9sRL9sH41SsIwV1YUQRx+JJGWV5eYYsbi/z/TENbW1+eZi8GW0U0ywk2jgj1leQPLbfSPvivJmlbWVAo6VVh8cqshTc2WwHzI+m+Ou8M0uXcPZZHDGYYFKgySyMAZG6k33OCksZbm46uzmVFwDxBmMpd4TR35CVbWxDnfDedcNRfxGujSqhsEdwdXhAnmduXP647cK6CQa45lde6NqH2wtcX5pl8+XVdAKqn/EzRMiQs4u5sbDFNpdEc5SeiHwlFVZl+OqaZLNII0Ckg2UE+W597m3a2GHL6WSgpPxdUpvGh0x6r+Zhvfsb7fPFnhfLkyfJKWlkkVjoLMyi1yf7AYzNaXMJqCKppIGlWO4ZYxfa/P15dMXxJ5WzfI8s/G5o81aiBULo4DX1Md9/TDFxNUxUmTvBbaTTCFHqQOQwN4KhJgeplB8XnJfbcXA+dsC8/Etbm63bSKeOScDV1ANr/MD64fSJ7kG8lqTmOXOZC6K0joOhA1Ha+I82jmy+mFRG6yEME0MOYO3TEHDMZrcpSQMIRrYBU3vvud+t8SZvFDHTPaR5HV1XSSOdx1t0vgV1YeyxkVT+IWokI0nxBc32+EYMKwIuCCPfCtwxG9TlsjoTZpTuT22wwQzKjpTq2tx8VhywknQn2E6cgIffGYyEeU++MwEMiaNpZWMwATWQq9/U/tj1TGrskYtp56RjWud1IVBcmSxv/KL7/bEaPGh0gHWw1kk8/8ANsMqiOqzKkgkMcrhWDqpueQbkfbngZWUSHMKh2qS8MsQC07Dyg9wemBfGSU5njdm/wB4GKQq3wnmt/r9sQUPED0lJAmZQ2RZHibUdR2A0k367j64m2Ul8KktFHTVM7QxosTF3RFNtDAW5Yr8LsUz6oWUsjSU+tQdifNzHyAxO1YK+rqp4SUp2U6QRb+Xe3tilLGlRnFNHA1QszQmON4hq0X0mxHUWBwLuy/VD+tsyppaacB0ZN7dR/lscmq+GD/1BXZaa1qQRsBrMRdZNQJDEX8otsTjqGSwVlNIqVkIXyaS4kBDnbcAb9Pvi1nGXirgZlRGlCkdtQIsRfpt1wPdJi6Ef/T7IpcsqK9axU8RSojkPm1C5uQfXb/BgxxLw/WZhCzUi08khBt48YmI36X2Ue2COXRU9KopI5LtTxqhUm5VTew5DbnbFbM86lp2SGJliVjp1ubBe/6jGLel7eFDhDhquoxIlV+SGQjSrDY9NhtgdlXCleuY+JNKgDH80lEbVvc3B3FxbpglVZlnEJjXL8xpZ4rXYk3Y3Pflb2xWpswqzUOZa2ObM0dfEhW4Gg7C+w+uGr9DV/S1SP4lWxmJiGhowoF9P8uw+2N3lr6GRaeimZl1hE0EgoeRv0PMc9tsbfgS0fjRPomZw9xyO/X7/XFulikiGnUWdiWJPUk746IwbMnJBjJHqaiFhXCPUp2CrbUO5+2BOcZfTPmk6Rgqfw4BZTyLFh+gwZyxBBA8tQQlzY37YBVdQJMxq5kJCxSANb+YBf03OKwhfUZkUEuWUJp5Jbks5GnkLnY4sVMDSR2Ya2JBty5G9ycD+HszizRS5dCBKV8ux09L4OZhTRUqkgyMJGsSSNvT2w6zAvdB8CqtKtPTskSq12F9yPfBSkEUIEasC53LAc8BdMZb8sEj1xaiZtQsOuxvuMPgqBy0ZKf4DfvjMR0zWiFyfrjMZCNK0OZgI9RBl8xv03wIZ6yqmWWKKwjBueWq9tsHZIh4jFj/ADH++NgABboMFDugZJRl49TIgYr52ZQSewPtgHneXpOyfj0JgXzBwdgTt+2Gip1vGQu4sb4o0Lzvrp62E2FwjLyI6X9cNjQiS06ZfN+Gp2LRqZLsX7opHvzxv+NiXiqnp0jsGV37WAGwHbffGZ/FJTZlMkq+GniExE73XSF/tgBUVCUfE1FWanljeNZPLz3Ui31xKxmj6OpRVbLpAK27HviT+IaaVjMhMoNhGn8/a2AmQQ1dfUSVFLOppH0sBJe6m26277XwcrqNUAEDFZTt4383sMVJxrCEqYNjzKlqapjHGYq112jlsGZV67dNzjWkjgrJDrVXFyGR+h6gjCS7S03EUmZyLMFhqGuz3GoC+rfrsDhoqaapNSa3LZUV+e52e/cYx4mvQQnyeOKnCUjVMMS7rHFM6BfQAHYWGFjiKtHDsDyliZpxoQSMXJ25kk329TiSfibiCNtH4FHYsFBvtflb64D53w3neZzpXZ3ohQeUIj309wLc8CjXY7DfDvEkWbTCORUhdluirfcDnz5H07YcKKWnhA2/N53bkPbHMKeiFHEspp5VUMSDawJHI3ww0+Y1LQs6wHwF5CYkMAB87km+No+S8ZnKHwds0p5K3LpIkYRswuhvsW6X9L4VOHY2aiInddTTPrY3sbGxP2+2CNDXT1FBFNG5ZZI7qott88B5KDMY5WMM3hRvIWCk7ICSeXztitWkf0N0FHlkdoqZUQg30obXPt3x7R1sVTJUjwyGilOoHkvQfUDlgWvCVPUwxvUtIZQOeo3+frjSFqnhWh1VoFQJZWaWeBLAE8hYm/8AgwrYqRNWlGmZYoQuv4djt8v+MaUViAKmVFt/LGpGBea8SLUn/tI2ihPN7hT+u2Icpr18VIXbxGJ+LY8+XuP89mno+OD3TFTELEW9sZjSkCiEDzfMYzEBZPJYO99zqPtjQbAkm9umPJm/NkF/5jiCWpWK0cgOmUFQ3/t2w0xUWY3EqB03GJByva2BPD8NTT08sNSjKytYHV0sOWJqar8UyQsAJY2ZdN+YB/8An1w0Jor57kkOY3cKolsRsbagefscJOV8LtWZzGtZDqhhgaJxcrvqa3/9dD0wy1fE5pqxqdaUuwcKV1AH5fXELZ3AKJ5qiqRKuosEjVhI2m5sABvY7++JlRcboY6Cmp6CIU1Giwwr5goO7+uKVazyZkJmcGOnjJIPe3T198LOccbLlilahYI6ooShZh5UttfufQYBcP8AEGYZzm4p/AlkhqE3cQFY1U/zXPPkT6225YlIaVdg3PKiqzXi2WWKW8NNG0erVtcr5j2sNsV8h4x/BwS0c2qan1ARMb7d7HqMQ5vMlNX1uUU0cg8dtMspFrJbe3ub4qHKp5JEpqdAYxsukbgW7e+/ywf6aro6dwxl0ma5omZ1hjanpl/KRWsoYjnYenXDNmMLSSCaKoaPSLaAdj7jrhJHEkfCuWZbRwRJJSBUR5XJ16tNyTbbBBuNsrqonEFUFewuW5fb98TRDTcjM0b+IU6w1PhyTaiY47FQLdSDucBMwhq8ny+aWdQ0zKXdhYgKL7m+1vTDBRrS1MsVcJW8XVpJ07EegNvrhQ49zVMwzuLLYmIjjI1i+zb36YKGrJMqnr6ejhqYqgpyBjfzIwJ2uP5T7Ww6ZbW/i5I1EJjql8wjO9ulweRFuvrhKp6mOaoemfyxL4bAdgoZj/bBLLK6pWrlzVCEmiIK0/PydQ3a/TrtfDh5GmEoWh3dczgaBKfQy6mMzSSXJPQ+2LtbSx1lC9NUgSI62YDa/qMRZbmlLmsXi0bM6D4iF5N1U+o69sWo3jkuyPqA2BGNkc7s51nuXtlEhp1N0dfIVuCQf6t9/wDOWIshSWGpjIk8NSb6Ik0C3qbi/wB8OHEeRPmbRzRSASJGUKk2vvcG/wDbCxNltRlspSdgo2ZW6E/fEtGqdqh9gYtEpF/mcZgRk9XHJRhpDqbUdxqb74zEkhuWwmfvqPTFHMniWlfxi2i1mI5qD/N8sXp7+M5J6nFCspFqpUdywtcMOjKeYIxYFCbN3oaIx1X/AJMbBVkPJx0P74CZBUPWZ0jzyvEJtTxkte7W8yH1FvnbBPimlVspWnUeX4YyW+Fhyuex5fPChl800dJJAzMlnDQScmEoNr/S5PoMJ4AZzMTnOJIqmKKOSG7iSMW8YNcA+lhf259sLstJqzGqmhqGVDD4bqlxdjyt1BtsLd8W8ozV8yzDMzWSCSaKYxrqPONdwSO39zijk9TNPX5mIgTZ7Buvv6Yyb/azZKlQI4e4aGf8WvS1TlaaL42U3vYgab99zv6Y61mlNDkOSiOgiEZij0x2Gy2Fh+lsAOB8v/DTq4RWZ3LswNrk9v8AN8OGfmPwSJpFiUqTqvY8rfbFxlaMpXyOGrUvU5tVVbsXkey36jmd+2Og/wCn3g1DVBEZE4F0dhe45bY5vnjR02czpTxiJBs9pNWs9yeWOn/6czik4SNS5k3ltcoT8l3398D7LbwocS5GEhrlklMsKqpEbA7i/O/e++OWZjTnL5wiSbMupT1HuMdO4yzJ52SBJTDE8J8RmNiic7+/7jHPZ81yqoo6iOSj0zLfwZb3LDpv09uW+D3gK6Pcvz3NIaedoasoI1F2O5N9ueIqCeZ6pqidy8zblyL48GW1iUkFHHE8s1Q6yaIVLHSR5eXvg/RcF54/5bUZjk6iWRVsD33wNpAuz3Kqhpq+cM2gxxABrbDUef0GCEWcZfRUz0+pgdQY2BZ5SebH0H35DEQ4fkysTwmtppwG/wC4nBKrHYDY358+mBElZRUTaqQLNUC//cS7gdPIvXEqG6VKWYPfDuYSw1JppUdKKslMRZH/AJ7DcfUD54d8qohQ03hK7vvcnp8scmyqnzF4fEq6iSIH8yNWa/mBBBtyG4vbDbw3nGdZhrjnFlhOmRhYLe1+f3xcWukZSTaseQSR5h98C85y4V8asQPY9cbUWZivhmemjL+HshbYOcAsuzjN5qkQPRiSNpdDljYxqBuT/m+K7JS+BbLaCoWnIE0cY1Gy9sZghAbRjxD5utlvfGYgosz28V//ANHGihT2xvObzMNviJxpfSL3+2NCER1VJBV08kEyhkdbEWxznOaSpWuagFYUeDT4cpsSYyOVvU3+2HzOcyiy3Lpqt2uqi4U8mN7AfU45xJVx5k7VrSGUvdvy7opHctzAHIAevfGfkfo1gtKWaRGKb8ZH4YlA0Foz5vYriDI5QK2eIHaZdTFgyjUP1/4xSzrM8tqbCJfDSGymWJSNRt1x7l1YPGgdZTIEYMLAXsdsRWGh03IGWGaO92YgXJG4Hc9vbHvHdWXyxhAUBc6Qzg7bHa/TAinmenpzUXYMNwRc+u3cnv2wu5k0/EOcVrpJ4cMVvBvyJXv264cHhEltiNVhVzJ/DYMFO5VibH3OOvZXXaOBIXpm8aSKDcRjSA1u2OV5zNLPnEhlEUdgBaNeQtzHe+GigrZDw5TUERfXcoyRruVJG5tzJ5e+NCQHxHmUryfh2Nnk88yg30/0rf05nASnpZanxBErERKXkcGwUdyThvj4Mqs4zGR4ZkhgF/xLu4IibqAeRI69rYtZlNkPD2XvQ5JPJNPONFRUnk69VB58+o29cNC94HsklFJlFGJojSzMqiRCbaVVALc+XPAjOeIpsqpad6VFeeSJkMkpJKb/ABDv2+WAWY8SZxU1DPW1MTBJA6s0Y8wtYWA5j073wIVqnNKtIIkMkjXuouSd+vYemMvx7bNORaWeqroqfxzItIZNOst8Vzdio6nrcjBCfJ/w0qy5XR1NUC/kmZL7W622vv7Ys1FLDl0AFVPqqwoLkmyQr1VR9PU4kyavq7STRFoVbyqOVk5C/wAh6e+HKXwIxDMNLn7UzTvSQxMPKgqZF1MfQA2HzOLHC2Z1i8QpT1tO8DSqIJYmXyOLEhvcEEbdDjTJs7keaSGub8RFJ5QHFx+wGK0WZxQVToriiq4ZSYkD3hJB226dja2IjJWNp0dWiMcSiOOMKg/pW2K81JBPUGZNUcwFtabX9++BozrRkkWYSo6eIuwIuA2/2uMX6CuhrAkd7VHhLIV5XBx0Wc9UTRK5Tdjfr03xmJhb+n74zEDtntSR472tzOI9Wx3t8se1DHx5Ln+Y40BFt74sEL3GkcTZHUxyKzvOVSNOQMhNlv6cr+xwsR00UdFHRwrqjRAht/MB/m5wZ/1ArpaeKmigF5jreK/IEADUfYMThcpoZRQRUrs3jTJ4tTKSbhTyHt0sOdjjn8ms1h0Bc5eSadaMSQx0o2jhjF2f1sMU5Mq/hlSjPAyh91cGyv6W6dcOWV5ZT07skMK+IPM7Nc7dS3r6YvPTHNLRwI00Cv8AmHkNQ5i/LtsMUng2TUqvMo3LHSFNxuR2/wCMKlUsmVZ/HBOWSnd9IAXmp9B6ne397YcnVMvpGNRWxQBRYpD5209he2/ywjZ5mU+Y1BkFQKen1WAXZkUbWBPU8yfphQi7BtAnPclqnz2UppSJrWu+rSO3f6fbBSOiloMtmenqFpahUPhSSMAztz026A7jrucDVzeGggMVBHqmF/zG3N8DXFVXu01TK3PmTe49MbUQXP4vm1VQtTiofwGYu/iNYBjzNhzN8V4acBTJ/uP1lc/pieOBITocNpHmAJx66kkeIrxo2/m8pt69sIChW1phqqYMgcxujuzKLMt72t/nXDNJxHQrHJJlcARpAbERkMfftgLV0RlsqxjxIrgAj4l/fFXLWSOoMLWKE2VrDZjgksCPZbpJWzOpczqWdCCSCRe/f6YPCL8vS5CgH4ALW/b574io6VKWSWRCGaSxHe/p++JwfJb4QN7Dr7fucc7ds6KPC4uujZVuL9j6X/U4qrAKuSFxzv8AmXPO3I4s3Ro/KoFtwSbgfufU4t5DRmatp6RYzaZtDkcwnNvbYEX9RgWsl9WdEyGmSbhqkhqo/K0e6HbYm4H0tjbMcoMzwVNI5hqab/bYHYjbyn0NsEAgF9gB0APLG4Y7AgfXHSujl09iJ0DxdKv1AO2Mx4GI2BAxmJsoyqJ/ESDf4j0xGD6nG9V/5MtgfiPPEdj2++LEkLfGMSaqWonk0QIWEt+RU2JF+l9IHzwOsssX4mI6Vkswe9y222ke30w05vQx5ll81HIFtKtr33U8wflheyqmbLKeOnrFIemTTGyrcMm/Id9t8ZyhbNIvANWySvmlLkKv+GWRPxFSYjqbwxc6b8wTbfqd8OKQ0v8AD1p6aNGp0QeHCmylegGOJzZ5UT8WT1zSkOZyIyRYqouF9tv1OHWPPJ46lWoJopYVUssJuCL76b8xviJx6oaVijX5lUpLJHVpItQGbWjAixuft29LYGa6mrfTcledgNl+eHrOKzKuJJphJCsU0aCzDaRLdCNrjfCpWU89DN4SCMLpBWWTyqQetv7Y0i7E0yGnjhphaV136sNh7d8ez10cIJgurNsryC5+S/vim7wxPreVp3G5KDSPa5HL2GMSpkcO1Giw7XJTdj7sd8UIleOtlTXJKkIY3WSpfSflfn8seR1K09T40tVJPbYqIrKw/pG9/nYY3pMrqKxtTMdI+J2FyT/f9cMNPlFIFWKWJRCN9xqLEdPU+g2GE5DSYMWabM6Jlj1QJayxRbae1yN/7WwOo4XQkSxyAk2syGxA57/5bD/X5NULR/xIUwgRFCtGPiK9GNvv6XxDl9OmZUktBKLSE+JTEncOOl/X98NaLoHQzCno1krI5dBF1kXeyjuOYHqL4kDxVYjWnkSR2HwqfN9O2CmY5ctVQrDGhd5EKcthew5foP2wwcAwwVfDNJFVUyNLSlqd9Sjmhtf7Xxn+M050rFTLsrq6mUrTQtKQbMVHkU+rcr+gw9cPZL/DfzptJqG2BW+wNr79eQ+mDqwRxLaNAg9DbHmlbcl53w4wSM5TbNCxvckb98SKx7rbvbGtgD0+mNr/APscXRJuD6jGY1AFubYzEAe1VhUy+UfFzxoDci2kYuz0EzzuwaMBm23P7Y0GXzA7un1P7Y0EmVt97dfTC9n9NMzzSKx8kZ8Jr2EdxY7d/X1PLDaKGb+tfqf2xHLlbyqUfw2VtirEkH7YTQ06Z83ZrkcgzE+AxsxYnULFSN8X8tml8ILWxSoYbKZlFr3G2/XvbHZYuBoFrDUSlJVHwROfKvytgZxBwXVTRUtJljUsUayNLI0jsCxPspviWUpKzllfXUn4hpmZZ2OwslifpyxRq46jMZVMKSRppFy7l7D06/LDrmv+l+dS1Aanny1kKg/mTODfrsEOC2Rf6f5pSwwfiny9mTUDokc7XuACUHfDSrQ52c5zDKpKSNB4RaWrdmHXSqgL9yT9MMPB3Cr1E7isQqjxOoJB57fvjqScJLJWwTzLAViiCKoJPc9vbBZMmZQPDEKjnYf/ADDYOSEiXIo6aJYoKdZXKgKo2HzP6nmcEcj4ejpGWoqyk04+Hayp6AdMNMeWSgXvHfuCf2xuuXygfEn1/wCMSog5lF4kdSjAMCLWtjmedURyPNTCnlQHxad+46j3H7Y63/D5b31L9T+2AnFPDMub5foVoVnhOuJ2Y7HqOXUfoMUiVIX8orElMU0YHhzk6gp2WQc/7n/7gtkOWtltZmQuTBUzCoTf4SRZh9Rf54F5Rwnm9JKyzT0ZhdRfRI5KvzDC64a5slrqjLlhjqI4pwPjR2HNSOgvte/yw2rdiuiUkX2sfc48Btvbn6YHHIM9poUQZlFIIwoIdmuwFzbVa4vsL78r9cZHkWdRzlBmEcmpLNIzEEsDcNYD+na22ChcggSD0PPGEe/1xSTh/PAiqcyiYkBXO/UEEjY26Ec7WPMctf8Ap7O9FlzKLSzA+YsTe5Ntxa24Gw5KMFByL6AaeR+RxmJKHKqqCnEdVLDNIpsXIO/273xmJodn/9k="/>
          <p:cNvSpPr>
            <a:spLocks noChangeAspect="1" noChangeArrowheads="1"/>
          </p:cNvSpPr>
          <p:nvPr/>
        </p:nvSpPr>
        <p:spPr bwMode="auto">
          <a:xfrm>
            <a:off x="63500" y="-722313"/>
            <a:ext cx="1533525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RQUExQWFRQVFxwXFxgYFxgYFxwYGhwXGRccFxUYHSYgGBwkGhgWHy8gJCcpLCwsGh4xNTAqNScrLCkBCQoKDgwOGg8PGikfHyQpKSkpKSwpLCksKSksLCkpKSwpLCkpKSksKSwsKSkpLSwsKSksLCwsKSkpKSkpKSkpLP/AABEIAP4AxgMBIgACEQEDEQH/xAAbAAAABwEAAAAAAAAAAAAAAAAAAQIDBAUGB//EAD4QAAEDAgQDBgMHAwMDBQAAAAEAAhEDIQQSMUEFUWEGEyJxgZEyobEHI0JiwdHwUuHxFHKCFTPSFiRjssL/xAAaAQEBAQEBAQEAAAAAAAAAAAAAAQIDBAUG/8QAJxEBAQACAgIDAAEDBQAAAAAAAAECEQMhEjEEQVETcYGxIjJhcpH/2gAMAwEAAhEDEQA/ANdh9PRLLE3SeYHknA9ed6SyminQ5Ic5Apl0otSW1EC66BbmKM6xTrnqs4rxunh2zUOujRqfTYdTZBYg2TdfFNpjNUcGtGpcYHuVz3in2mVHSyhTa3k514Gk8j/NVlcbj6lZrnV3Pc63xm8HZo0bfporpNumYzt/hRORxqEa5RAt+Z0A+kqJR+0ZjhamB/uqXPo1pXMe5gX9bbnRt9+aeaQ25ItttH7dN1dErf1vtMjSkDHJzj8y0RCMfag0mO4dHR07CNQJ3XOXPBF7NGws4k9dtPRFSnXKAOZ09BN7FNG3U8J9pGFeYcXsndzbe7ZWpweLZUaHMcHNI1BkLhDGXE92IE3HKdVYcJ4tWovFSkMpPiIE5SNILZhLFdwhJCzvZrte3EAMeO7rRJaZv/t/ZXwKyH4REJF0MyA3BJCBcilAZQIROclTZAy5qCWUEUxRfql50zh9T5pxyMnA5CUTWonNQOMIQzogFE4jjm0abqjz4WibankB1Jt6oIfaXtMzCUsxu82Y3meZ5NG5/dclx/GKld7n1HZi46aC2nh5DYfUpPHuKvxFZzn6n0AA0A6C/mboYDDF7gzLlLQ57idcsTblb5mVrSbSsLQcQCDBeZvN/wAxj4WNgn0USrV2BLgCck/idu7TT+yuKOHJoM8IDsU7KI/DSaYsNpd9PeM7Cg4lzCcrGGCRYBjdY5Eka7lFU93WBE3LifmTayUGCx2B1Orjzjl0Vnj6LHuLmtys0DQBJI26+ajVqcOG7yCTyE/CAmzSFUJa4Wkzve5vcblKewi7j4yCb3iP7aDonxQLSHRmg5QObiDpzUbuzmJdqJ13dyVRJw9MECpUs0CGti7j6bdSpmAdTzNfUygDRhv6kbnSyiubDiGk+HV52adm8tfVM1adxbqRFxeAJ5nU+ai+mhocVbWysLDAgF0xkGxBF5voFoeGdqqmFq9zijmYfgq7hu2Y/iEa7jqsPhuIPaAykyJ97Tefcp7HcTktMeNsy4RcyRyuPNTS727VTrhwBBBabgi4jaEXehc17IdrHUyWVL0tYH4Obhybvl9uS6OxgsRcHTl5qBwuRNejcEprECahR5rIPaksagIlBAi6CBmnvzSwipixKOmboh9jesdU29OgWTTkAaLLA/aDxuKjaLCfu/vHR/WbUx6CXey3znLiHF8calR7zc1KjjbZoOVv1KsCcBgv9TVdlactmtk6Da/MgOK2PDuzOTDVnNGZ7hlaN/vHEU+tw0n1Wa7MYxtBznPtlcCR/wAXfODop+G7aVA5pAaKffd5lGp7tsMEchG26VI1HG8CaVbKW2wuHbJ2Dg3WeZcTCyOJwZZRYQJNYuceeXM3Xnc/RWfGu3vf4WrTDIqV6gfUePhIEANAOlgLKrocWNR1MbCi4GYOkG09WhRrZUS6nA8FMZ3WtJBtChtonu6teASTbXSdv5sl1ce12HJAgshoOuYk7jawTOC4rla1jrNAnnNuXJVbTf8AqM+VwsKYDWj8xvPJK4xRALBJ0zGZ11J+SW6ie7pgcqlXQ+QUbF13OMmTlpAe8e+qrP0FJxJAuGsY1ztbkCbwOcBSKVOaTARBqPnNvlBv7CPdM0KoFAME5nEl14sLx7DRS6DJYZsKbBTB2LnETfbwhKsMUKQIe9ug8Lf1MzqLe4UWmZG5LTmP+062V/T4YG4YPk5YdrAAmL3u62wVdVwrclMt+IMLnDSWydN1DRqiA0gg6EgHXS4MciDBXSuxXEZYaDjen4mbzTOgnobeRC5vg6Tbkk2yuiNRIvM8itf2cq5K9K/wuNI9WuHhn5eyxbqvRhj5YV0IlCUpwskwtPODxO6TCUXpOZAgi6CMoII7DZBrrpLRqEaIkZk2SljRNOCKgdo8aaeFrPGrWOjzIgfMrkDaRyPIJ+77tuwO5MW/qK6b25qRg366j9/0XNc8AT+Otmj8rYueisQ33rQ9xIGVznNnXVpA8rmVHp4vLlsLT53k391a4TsxUrvIacodDugDtJ9FqsF9mDHkNzPcSItGvNXcTVYXBFpDQdonlr9b/JOCqMo5gQY/3OOvlZdgw/2O4VtP70unWc/1I1VFxD7JmASx78k2LmwD01mORSpK5e68gHXxHXrr7p3LYH8pi+sTI89F0nh32eUqZcXuL82rdGxrrJJvfVSqnYXDkshpbktZxAI3nmnkunOm4rMA2CC2i4T7mR0UFzszgBuGg67AfOV1Sl2Ew4eHwTAgAuJbyFt0uh2NosdLGgHSeg5A/VTa6cwrUstUgiJDi0ayCDF91Z0MOTh22MuqSTewiBf0+YW3qdlaQqd4ReII5+Z/ZLr8OaDBsIjKBE+ZAtYAKWtSKLDgvpCmGWLMhJEgQIm9zcaBZzE4ZzS1rz8ALTpOWZH1mFu6dMCcrZjYC3v5KBx3hRqtaWgDLOp1kXmBKSrYwuIblgTsWnrGn86K/wCE8QzYgkG2Vjxrq0ifqs/iMG5hLX6g5hfUaG/opHDR4jMjwPA/nqUynTXFlZlp28vSQU1hCTTZOuUT5wJToCOYEo5RPKIIAUSOUEDFJ1z5pTm3SGjxFLeIRDgSSUqmUmoEFL2up5sFXH5DE+65L3fjyvizbDq6L26OJ9F2LtBRL8LWaNchI9L/AKLjNZwN5Bu0W5BvVWFdD+zvx0nEgyHXJ0PIDoAIWzBg2ss39n1ENwbDHxEu9+m9lf1sWxp8Tg3zKir3BY23iMvGheSQPJvNFWe57ZLZsZL3W/4gwFRt49RpgP71gA3Jt0R1e3GGzDNVAJGpcDM8pENHoqzpIqBBVo4/QefDVYY5Eeaep8RaYggzv05rLSwbom3I6VSU3ia2UX81Q1iI2ElVlexk7c776AbqLi+1uGaSO9aSNYuPcalU1btzRMROvK8c/wCymmtxbYxpFw4hsTGhnoB6JXD3NLPFfyB3iL7qlxPaPD1A3K5zXG2aBA85O5U7A4kO33OUi4LRYH6lT03JKynaIjvC4CNcoOoBuCRtJnXkofCHNNZoMZZI6XH91L49UBq21EiTH4ef1KquHiK1OPFFQEWH4YOhW56ct6rurWwAOSOVSN7TtHie3I2NZki8XECBpdXLTN1Fs0DggCjKIBEJdMoJZQQMUzonCm6epS0QbrKi7W8W7qiASW947LmBuGgFziOsCPVX0LLfaJRnCF41Ybf8vCfkfkgzAw+Gqx3DntflvDnB0R+ITf6LOYrhxpk0yPxSLajcj9k/gMMXkOb4HB0G4AaQIkfI+hVlxek9wyuLXVKXKfHIn5gSeohaX3HTeG4VrKLA0QA0QNNlUYvDU3OJqAm/w5iGyJ3m9ttArDg2JzUGONpaLLEds8RWe/JSa/JNyAbka+g9ln7X0tOJcSwTG5HZZE2Eui0iG/4WMxZw5c4gVS06EAC8yZG9lKodmNXV3GkHsJYRJbn2FQ6jzVI/DeJwjS2UXjaS4WI0uFqSMW7TaTaeWWVHTuCIJ6W59Vs+y+J+7a1xJsMxF7XDRI81g2YZznZGtLnfhMEE85B1ELoXYTAkUi54AAd4YBE9ZOqUjQYnH5GkmRAtv6NbuVz7tJxStWeRJDdMs2ItvbNrddJ7U0MtN4bpltruB+647XxETfxEmb3EbBSNX0LuKeW5c9wsQAIHrpKn4LEYWmBmpOJ1kw8b7AkKJhsC2pScZcKjSIYQcpaOovP86qP/ANPLPiY8SbEiIFrgc9bSqwvKvdVmuLQ24tlaBHrE+lk9wKg+i4Z5LLgQbgm+izuDc4E5TYEGdzF9NCVo+FY91aW2/qM6eQ89zqpWsb2hdo8MGVA9vwOt6jX/AD0SuAgU2vrOg5bN89bczZXHEsCHsyZRmAtAIgWuBrt9VTYJgZUFMiWghzvMR4fKSPdN9Lrs5QxB72DLqhdLg64FwYj+XA6rqXDXHuaciDkEj0CwDWtFcZbmq07awYHoAfouiMtA6LO27NTs4UYCQUoKsAQgkucggapGCUYKSHXMbomNKIea1V/HcCKtF7ObTHnFvmrFpUbGGLoOd4OmzuMVMZi1r4abh4kX9QJ9VX9m8KTXpVHf1GZMzEn0T/anDGhWc9k91UkubMCT8Q6TqPUbKNh6dVtEVwG5ASAb5iDMnzvK0OkcNqgtIJ/E4DrfkprsG0z1ss7wXGZg0xcjyiLE+RICv6OOAc2RIseQWWqZx3BMjSwiCROxN/osxi+wuIqu+5cQ3Ugujzs0Lf4zHU3DMGX5lxNtjE3KjUeOhrSynMnVwuT0B0CMs1g+xjcM0ic1Qtu6TIP/AOfLVXmCwbWtbAgAAAKPxLFBjS47ba9NBz91N4exxd4ultNVFRe1lXPTP4QABqdhvC5vVIqV25Gy78QOh0BIvy2XWOLYMgFpy3B3B99YXMOL4d9LENqMvDvFEzAtJnmDf0VX6P8AE+zL6rgWuPlYX3TGO7LOsO8cdASR4RbQXudVrKWJJaLXIBAiTB57KdSoAtBEk+wFulh6ymyxiuFcMbTF25ptJDSL2O/8lWGGqtaTAGpENbH68ldYimILcxJj8p10+apWPYHfCMxsQI8o26+6hIexOJZTa6rImBF7k6CPdZ+hh5e4lwJsT1JJm8+Q6wArDF4NtSo1pGVo8REzawAtdJrYJtMBlMSSRIaJcTy8/wB03pvx2suH4cVMWyGw1jYJ0FoJjncRPmtnKquz3C3UmZn/ABuiRs0bNH69VaRdJNM5ZeRaU1NuKUHKsjeEEkuuggaaxOkIi2UoiEQ3XrBoVVicTmtvoU7j6ryYaNNbxPQKHXq2vbnbbVUQcXg21Wmm8S12tiLbQeij4arSp0hTqQ00rFp/EJ8LmjcOtppcKyp4ySABB0jb/KPE0KVduWqxr2i4kXBvoR+itSInDON06zqjWtuwX0gz84EJeIquzQ3odD1109lFq4VuHfTfRY1jSSx+XQtJBDp6EC/IlWWLpAEmC6bzO8bTqYnpdZvTRxlWRJB2uYA84nrunK9RzYDNeeg6wE0y4nkLjYHz3TneB8QQeUX9wB8lBRYvHPzBxGYMJcROYmJiwsIMEJmn9owdUADC0G3Mk81r8LwprQNyJvb9LJxvAKAkikxpO7WgG+twqMZ2h7XVcuVssB1dYyD/AALPYXtEKbS3xFtyM2/r6rQcT7Ehz3OY/wADXTlHwjWQJsD8lW1OD5coY0XJl5Ad7WMHaydHe0/s3xeWNa4QcsxNsvM732C0hqnIIMixHI+QWewnC3NpulxZOw8TjaxeRcXvYK5pP8IjUtAk38/PQpWjdatlANw55iTETroNv5uoXhEE1DMw45ZMHlyT+KOaRNteZnkN5UbGVAKbn9JgXveABzNhKlWTdVH/AFqS/KxxJeGiBPhbYRzWr7N8MeD3lUeKPC3cT/UOaY7O4M0qLGkQ4+J+nxHUfotVh6OUdVdM+VONFkUJYaiKITlQe1G1L2QMIIHVBAth+ibrOQYbKLjHEDmeSISXi+v9lV8TqiL9QBrJ2/yEjE1XXbPikSZ3J0H784VHi2VmODi4eIwJ0BFyROxA6LUSrfhj2gwHSRreY5qY6HCyzWExBYXOFmXECxJuZnT0+isqWKL3NymDy5dTbfYeaqJhgtc0gwQRpe4vCfw2PbVptcBJ/p3B0IJOkGyOjRmCbHXpuqTMaGJeIAFTxNJHhFwHjzmDHVZrUXdFjWjKRB3HvadI1Unh1ETmIA9IsOXSbqHSaHNkHM29+c6+V9JVfxahWrMLGEsDtTpbfeSPS/zWWmnfxekGk94yGiTBFo8lCq9scOBAfmP5QSPeFnqPZnD02eNmdxFyXHlaB+ibPC8GGkdyAdjmM7c/XdXcbxwtXOF7SUKdMvc8eLQCS49MsSqo8ao1XOIGUbZoAHneBvoq2tw/BCc7nEjSHmbKB/ocOTLczZswBx8pPK6Fxsv00rcWwzme0NjY395Kf/1lNwcGvGwzTHUCdf51WXZ2bYR4HQ9us3E9Qdtle8O4cabQXkOMzl2Bi53IP7J0xtJY8HWwAFwbunQRsIuVFq1A6o1os1kPdGlvhHv9CifiXPBAJubkbDpbc2FlN4ZgYaXRBcZMjYWaPT9Sp7re9Y2/vR/h2IJM5HQYvHkZ+i0tJ9hsqfC0oPT5q6GgharkWHIsyBakqKPMlhEhCBooJRCCBtht6KrxTyZj09f59FYxLY6KJUbGuqIonZiQI3l3SN/L+bpnEY3N4XcvPS0+t/VWFZoPhuQeXpbmBqqsPBJBAyA7QS4/hAj39lpBf9PkZiCBHnAFzPOZhOUopuzbk33nkSJtofdOh0AggkSZnp15bW80itUawSRJe6NIk/sAERZUMdInL0H62Vd2gwpcKdVrCRTM1JvDH2uNyCJ9EvhPDj3ucudETlJOXcn2lb+n2fnA1RHjrNzR0jwCP9vzKaN6c+wdQsc1keDNaBBJMRbbe6tDUPiiJNtdvXW/PkoPB8C51Isqy57CWOExBGnmC2DKKpTNJ0BoaSBA/DJMR0NtdFh0RcXhqtTwDfVwPUxJF3WHNR29knvPw1JJkkvDRHnOwWpwGKa4fWb9PnsrNjlTbn1T7P3gZpk8g4mOsnXyRf8Apoh13ARsJHkbmy39erAJWe4jXa43guFrAWuDedv0QiDRospzkknnG/nzhJxVcABpIk+hM7eR3KYxGNcGeEWvLpgCbayomFoB7S8lxDifEfxW/wDr03UVOdXaW5WxceJ40iNGeXNXHBsfTr0x3dg0ARbNbS3lCyfFcQWteGaZQCdBB1sfIeiuOy2Wk8ZgBnEAzpcyHHzHySddul3ydT6jTBsDRTcKZaCmYBMSP59VKaAAtVxLcUlESkyoHYQmU3KS3VAt5hBNueggTT0/ko3MkXR0tEshEQsThPAQ2xNiYVH/AKUtOWMrdv1voFqSsv2s4kG/dN+I/EeQ5eqXLUdOLjvJl4xU8Q4uWvy0oDBbSZ5lRMT2hLy0U2/DrOknWFG7rMC3SREqPh6L2kAxEwY2HPqs4Zb9vd8jgxx1JP7ul9geFuxQ76qD3TXHLIAzmb9crSIncyuiPfERzhQuz9ItwtBrsoIpts0QNLQB0hTqjw0Sdl6NPj27qj45wBpmqwQ+PEB+ICfmJ+qx/EOGMrtGZumh0IPRdHp4mSJEZtJ1PSFl+0XD20TnPwE6mYF/lfdc8p9x0wv1WBrYGqycjy+nEXADg4G3mP7qtHaZ9PL43bgggk2tMgTsTAjqtv3AsQLaef7Kk7Q8CFe8mRsLW3t6LLppnuJdpnPgNq5Rv4XC/LMRJ9gqtmNbHxOeYNgcjP8AlHicptbs0RPha2JMunTa7tfRN0sHcAiCbiWkCP6oF+WqqdjnvG+MwJBiIb6x02+qtcHjCQQAC2Zad4jf+6hYbBOcDnGVodt8TtNSdBvzSqNOpXf3GHnLcPfEMDd/XzMqLvRzBUn4mtkYIa0iXC7ZAsLWsbxvZaviPZ9oojKPE25O7tyfObqz4FwVtCk1jdtXRBJ6ch/ZWJATKSzTXHncMvOOWYzE1WuzvcRENDtBbQTzj6Kdhu2Fdo1a4D+r9wtnxvCtdRc0tBBufbX+65/xXhtKlTMwTJ0ED8rTblHv1Kkxv67/AM+Hrw6a/h3a6jUZL3ZHDUXPqDGiuaNQFoIuDcFcz4WHDwyACRIFmw2YgR1W47L4zPTyGPuzHptKzMt5eK8vx/DjnJet30uYQyJwgI2rbyI5F0EqoLoIEUSIRmpdIpGwSiiI/FMf3NJz4mNB1Ok9FzupnqOc+7j8TjqulVaYc0hwBB1B0Kg4bhFOkHBjbO1m89PJYyx3Xs+P8jHixvXbANpkzA016J+lSLwcoJcIkATbRaF3Z+oyuHUoyzvyOoPMQoWLpHB4kPbdhvHNp1Hn/ZYk0995seSax966dpw0Npt5Bo+QCj9+HA1HWYPhnfrH0UbCYsYhrcv/AGw0E9enlCMjvqn/AMLD6Od+oXr3t+f1r2VSod8e8fZo+AaEDmVJpubWYQ5sg2IIset05WYCL/CNY3jQeSbrVgxpe8hjWjewHn1U9HtjONcGdhnB9IF+GNiBJdTM+5Z01HkoL8e3LIIMzdtx003hScL2/Dqzm+LIBJe4AMI6SqzjfBBBxPDyC0mX0J8JnV1M/hN5hYsdpbFdjAXmBI/QDkJjN1uk4TghnNBaCZJMlx5TM/sFe8KwocxriIkXbMwTrKvOF8DNeHOltIehfzHQdVJLVuUjK4Lsw6s4hs0qIH3lXU88tPmeuy0mGwVOm0U6LMlNogDc8y47krRY51KkwNDQYENZsNp6eaz8q2a6Yl32d5poFLITcaqNGccfuzAk7DT36LmXF6xqvE2aCTE6nQE/otz2qx5pUbC7jAn9uSwTWuceZJt57LGWWpp7ficHnfLL1D+DfBHmtR2UqxVqt6Apvg/BGuoVRAL9M2viFyG9BYTuZ5JngFXLiW/naW+ouPoVxm8c5f19Dmyx5uHPGe8e2yL0rMm0a9L4RFQoIqiCAqI0SnsSKTkbiiFhiS4INeURKBQCreN8K76mQPiFwrIOR5lPbWOVxsyiV2MoPGFbRf4YJLjvlPwtnmtI0xawAFh/SOZVZwXEZWvtOkDmdhCnF8vyDU3qH6CVuenPPLyytSO8AaXEgNAmTy3JXIO1fbZ+Nq9zSDhRz5WgC7zPxG/rfQKx+1LtY5xGFozlF6hAs6B8IvcDdYHh1GrDoJbmF3AwR0H1lMspJ21xcOfJdYzazfiDJzD4bGNgNYUrA8SdhapLXZqbhcfhdyMbEdFANINZA0yn91F4UZw7ejo9J/ZeWZ32+/fj4dYWfW/7zTW0u2DGNOamKYcScxu085HVTeKfafULCyi0NItYSC0DYzbbyWJ7QP8AugObgFBw2KmQASYiy6YZ3x28fyPi4Tk8Z+Nbw7tPWbUZ3hzMqODTLsxkQDcQBEz6rpI4eHU2vpnNbxDdcp4BgatYQHsZH4Zhx1nTmLLovB6zsPABlu4/nrdddyvm543G2f5SctkwVaYyiHN7ynp+Iciqt1S6jMrGdtKNR1QGDkAgRcX1Pvb2VXw3COBaGj72pZn5W6F5+ceRPJbzivEG0aZe6/Ic3bAKt4Lge7DsRXIFR9zNg1p26f4C5XHt9Tj+T48Xc/p/ytcJghSptY3QD35nzlUnEOAuFZtWls4OLes3j5qyPEHP/wC0yRs53hafLUn2jqo2Mr1GjKarQ90xAAAHMl0mB89F08ZXhw5ssLbPv2ty1KCiURIkVCTzlpHtEBSKRMeLXpayrkVlQSc0lEiotHRLlN0U6WohbUkoMRuCAgUCUag4/izKMZruOjR8UfspvTWONyuse1i2rFxZV/Fe3GWmaWHaXvM53zafPdZ3G8dqVJHwt/pbrH5nfoovfgCInkBp7b+a5Xl/H1OH4HXly/8AiIcJcufLibkkk9dSg3EbBP1cTmFxJ5zYeXVRahA+Z9rD5rje/b6eEnHNYzUNur5nkcmlQODVPuY3Dz9VNwGGJpmrFnuLBz8Iv85VHTrmm2q07Ex6wQu0x+v6PFnz2a5P+0RqnEHPdDiS0EkfOFo+zOAe5lSpaGguM8ulv5Co+BcCfiC4tBIaJMLV0Mf3dF9HKIduLEREg89Fvk1/teb405Lf5J7NVQZDmmNwRqtT2e7Td5FOtZ+ztnefX6rL4ejLXvnwtLQRzLpiOu6U7DyJ03BXCZXB9Hk4cfkY3ft0vD4g0bz4f3587qccG2qM1Kx3Z/4nksj2a473g7qqfGPhP9Q69fqr2nTLLtsdeXtyXpllj89y8WXHl40zjeFB1RpqT93cNItm5nn0UatQFWrDrinDg29yZhx2MQVev4j3tOHN8Q0Oh6gqufhGu+IA8juPI7Ks7tmqaq4PM9r8zoaCA0HwydyBqdlGq8KzPzl5BiLNZMXgFxBMXU84Ydeep/dHCIjtwQDXAOcC7V039OSedSBEHRLICMNQQcVgWvAaZgciUFLLekoIpnD6aJxwTdF9gnXFRkoBEUGuRFyCBxoPFBxpmCBtrHRYVuaTM5jrJv6ldJLZnlCy/GezwYM7JcJuOX7rGeO30fh82OH+mqanRtsPX6DfzKU0gTIJ8pM+Z/TRWHDeGvefDTLRu536KRxfJSikzmHPO5I0C4zC+308vkYyzHHu/wCFLXbvliBof881AxZgGLnT2/urqlg6lceFhyi08z5lQaeAc+qKcG7ov53SY9mfNjZZFzU4aWYGhsW+I/8AKSfqsNjuFOc8xvHyK7FjMI17CwjwkR/hUuB7ItZUa/MXBpkCPr6rvqy7fInLhlx3DL92d7J8AGGoAR4nXPPoqA8ND61RtQnOQ8jbxC/7reASs52kw2R7K4Ghv6ae4kJlD4/J/qs/WUpvcG5IEZs0bzED5fVTsfQDKhYNmtzf7o8RCdwNFrsRIEU2S+9vCNP0Q4Mw4jFS64JL3DaOX0C5Wb6fT/k8b5fk3VWQ5hBbMjxAjaOR5LovCMX31Fj4gkX8xYrEYip3NZ2S7WuIG4jdp6ESFt+DtY2i3upyG4vzv8tPRa4uunm+fZljjlInQiIStkRK7PkkwkwjJRNQAhGQidqlSgZeUEbtUEDNFsBLIS6Wg8gja1RBMahUYpDGpLkDTWpcXTjQhHiQNlqrKvBmOqipqZkg6E6D2VtCRF0amVx9EsZa2nsgKQ5JYCNjUZ2TlQDUtLaEDYCj4zCioxzXb/LkVMKbc1Fl13FBgsP/AO0qMcILA5h5wJIg8lG7MYQU6dStEACBPICT849lpG0xe2uqW/Dtc0sIGU2I2us6ej+fqz9rJYDs2atB73TncZZeB/CZVt2XwFWk1zaghv4QdQd4jZXlGiGtDQIAEAdEYEpMZE5PkZZy430L0Tbk6QkwtvObARJUogoEP1SgEClNCBqpqglviUFVf//Z"/>
          <p:cNvSpPr>
            <a:spLocks noChangeAspect="1" noChangeArrowheads="1"/>
          </p:cNvSpPr>
          <p:nvPr/>
        </p:nvSpPr>
        <p:spPr bwMode="auto">
          <a:xfrm>
            <a:off x="63500" y="-1171575"/>
            <a:ext cx="188595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4" name="AutoShape 18" descr="data:image/jpeg;base64,/9j/4AAQSkZJRgABAQAAAQABAAD/2wCEAAkGBhQSERUUEhQWFRUVGBYXFhgVFhUXGhoXFhcYFxgWGBgYHyYeHRkkHBYYHy8gIycpLCwsFx4xNTAqNSYrLC4BCQoKDgwOGg8PGiwkHSQpLSwpKSkpKSksKSksKSksLDUsLCwuLCk1LCkpKSkpKSksLCksKSwpKSkpKSkpKSkpKf/AABEIALMAiQMBIgACEQEDEQH/xAAbAAABBQEBAAAAAAAAAAAAAAAFAAIDBAYBB//EAD8QAAECBAQDBgUCBAQGAwAAAAECEQADITEEEkFRBWFxBiKBkaHwEzJCscHR8RRSYuEjcoKSFjNTorLCBxUk/8QAGgEAAwEBAQEAAAAAAAAAAAAAAAEDAgQFBv/EACwRAAIBAwQAAwcFAAAAAAAAAAABAgMRIQQSMUEzUWEFEzJCcYGRIiPB0fD/2gAMAwEAAhEDEQA/APU5iu8epjkPm/Mep+8NaOZlxhELLHYRhANUIgKYlWpg5YAVc/cxieO9qVZlhJZCKMklKlq0dTOkDYMeeyGHuK8flYdgtTqNkhn6nYdYy2N7czVf8pCUPv3lerDbTxrGWVNK5mZVSal/B7184nzGjXqeij+jCN2AvL7RYnM6pi60DEBIcCwA0cRawXa3ES8vxCma5IZQZQ+WuYf5tjaBczDl7F8ijTXvZLbNSHLmBUxbgVJA6mZL/AIjI7GqwHbFyUzUF/pKKuNaHUMbXagjQ4bFImoC0Fwf0diNDHm6yVFZT9HxF0cWKmr1WPJonlYiZIdEtagUrS21UjQ3u0MLHowEdTAngfGxODKpMDOBYukKBTyIPoYLCEZFDCYkVESjAAkRJkERIVEmeAAos949T9448OWKmERDYDCY4Y6REWKnZUEgObAbqNEjxJAhXsAD4/x5EoiWS5KXYEXJAQD4nN0THm8yc4tRkqLcqfmDHaZKkzlJJNCCon6pmWq+lSw2AgHnareH9JoQH2hRzk1wKWGUaXJHRy7+UWk4di9XFtXIUUn7A+MUAXoB47h6HwqOcXCVJZ71UCNmY7H6X8PGNsSCX8T3UlgMua22ZKmNaXVFVBQCVG6Ug/61AJNOTlXhFr/6mbT4aCcyX1LOGud30NInxfZad3E5e8qpyhwC/wBR0o0S7KAv+IVlUlJ+Y5lPqzEAnqIkViFAJLlWc5marJ7kt+pBpyi9iOzS5YWGJYgA2rUPyBLndms4itg0y0rDkhKVB1WAtXqwLD9A+roViaRPMpYtmKkpoolkpSEBJ/7qjYkc9xwrGiZKQtwXHrY+ojD8VlCk5IISoqAS+tgBcuzOdPOL/ZHiQQVSXcOVI30ceIYwriaNkCDDCIklGkNMCd0YOJTDssJKYe3KGBeUqscz8oetNTDHjQHFGKuJAdJUWCHmH/SGHqqLcZPtRxPKrKHZbIUQwLJJKwCbfMA/KJVMqyNRRkuPTyucoVIKitBOxJbw1gOAalizt+QD1YeRgji2vbNUf5ai3Vx4Qc7O8BTOl99yArMkPTQKLaOQA8UTshtXZnJJCQAwdyxu5okFmsKtFuSlcyYJaU5iNq1NSTyoBGhn9nULmqKaWFdGvlG3n+h3hPBUSEkIDE1J1Lev7mEmmDwW8DhylIBqdeZZni6BWK4UxaJ5a2rQ9YDI5eEBDNc2I+/jGX7QdmDMWFJcXdmpa1RW5esbCWrlUj28Rz0gpt0iak0aMXjcARhyFpQlKU90KU6i1g4okC7Akk31gDwnFI+JhwCSQsOz0z0WC+pfTaNZ2i4ehaTmzJLEZk6hicqhYjUPtpGIwJTKmJJKzlPdzCmbMNNmeKIOj0qViHD7w+BMvFGtqUpo9vfjR4IomUDdImnYyTZodEbQ/LFRBNZqesRxIoVMMMACMef8dlrosMxEwHkCtSlK5Ehw8b7M7iPPe0PF5ZRLlILsSVm7OouAddw24iTe5qxuIAkTDMIH1EpTtR2+7R6VwfhXwpYSLDy/v9oxnZDhomzXIfLUd2gJJ7xNtB1eNnxPjEvDI7yqiwNXtam500Eak0nYBkjDFMxV3ctVyR/doIJAberU3jGf8dpc0Ud/lAemjvpSL2D7bSmGYnplPowhpMTZoJymNdP3t+KxJJmQJPaGUQC/NjRq671a0KRx6WmqiAGqX58qAWp+5LhY0Mo72js0+m/3gGjtnhQHM1L7Mo/YRewfH5M8NLWFEXAcebiMyXYIGdopoRJUpVrN16VBeoIsRHnuInHM5r8p56EOnSlI9O4xhBNkzEbpJHJQqkjxAjzPDYedPXklpKjyFg47xerVFfKNrzDo2SMQFObOEqDEPUAsB7tF+TMJHP3WKeE4QZISCaoSAaMDlDP6vFpKmc7nn6RJiCEutofDJA7o9tE2SKrKEEliI1GJF3hijSCXAFLH4kolLUlipIcPalT6PGGE1OMkKTOKUzpYKkrAbMP5D4n1DaxucXKzIUhqKBSehDRguK4FUuTLILBRU4Z9WHmC3hEKT67KFn/4/mt8VzRk9fq9+MVePcTlZyVpC1mziwBoHJYdG5xd7EoAMwKBSohFCG1Vv4RdxPZiSvMoh1ObqPVjoNfXrFr3kZMTNxCbKQHNaIJvsSpJN3dtbxHNweVTKSQaPcM4oCCHD0L2MGMdwKairUFL0YOcraprYvrpSFK4NMnutZU9lHcCgtoGAYUHhG00FifB4NS2AIynL/mIDMdgNW18og49w4S1ATHKixSkWOhO5OzB+mmm4DhMuUMKM7M3svf94I8e4D8cOGC0kFJJOh2BiV8mjzWSXWEoQSTYDK92ZlOSXoK62jSYTi4kqTLxALpYBSk5VIoxerN/UHBDVjmF4RME8ElXxEqzFbkV3aoJ6AdY1yMOlSQlSUqbcZv/ACeNtoVrE0qcCjMKhnDVcM9CIznCuEqkyJhlECdOzEK2SLAc6+vKulWkZSLE0DfiMfwjiIVOWnMphLnJBLslOhIFi4Z+YaMJ2uwsP4LLUmWFTFElY7oUSogOXre7no0FEEFtGfRq8wYhmYcUp8oSluQAiSTUAGlXP3IHSMciYTw6aXieIkRK8WSsZL6oYUw9RrDSYYFQveM72g4d8aYJbhOcOCa/LUlAcd8F6bKMaacl4o8S4cJqGJKVAuhSbpVZ45Yva7M2gDgeFzJOIJmzUKCgEjLQukOkFIoHD0Gx6xezkO+p1d72c+FvAG8AOL4rEfxCDMlkhF1SwoJUPrUKU7ritm0jQ8Zw5ZwGNKga79NNLxez5Aq4iY9ykkgAAVs5D8uTsd4nwuIIQEs5oLuSSd9hXyLUgTLLkpfm96WOlSa1La6wp3FhJSpaku1E0o5a4vl0HLrUQM0mHlsulB0i9OmhPefxP5Med4TtoszkqOVKdQBYm6qn3vBmZ2qRipcyWgKzlrA6EOXGg8NN4HESNH8BJJLVPtod8OAfB5ygnvv0PM25m0FJE/N0c9I1ygLU6SCnvauKP0vvAPifDkoyy5QTKSuhKQ61pBzGuiPU21jnavGTQlCZIqfmIuxNKbc4qcLwswF5q861NW4CQKJB2H5iSwhsIlTilH/f8/aJpEnxavjp+YSZVXEWkJYQoIyxAxK/usRgRM3WLiCCoYREhENMAECoaVbRLMTEQEc81k0ijjcCF3emylJfkWNYbLm/EkjMnKsOCHFw4LHZtecW580AWJJolIuTsPbRQSsIV3lpdZCcoNEq0AO5ep6UEEbr6AUJWDAU1vbknqXYfdofxDDy/hELysR3iWHibcm6CKeJ4mkZhQKSVWqcwDOWao8vOAM3BqV3phWt61Knc7JsAWo50ilzajdhKRw/BKAIy90upyagctv7RpMMuSE/4RlhP9BSB4t+YwqTISKy51QymUGbYtcPBLhPDsNiAyZeTKQSSTmIBoAXbX05wlN+RqUIrsPIXKLlCgo8laa+FotYUuA7awAl8A+BMKklRTeqmNbh7NW/21L4jFZJegJZIawKmAPg7xQkyvOUFrK9u6DyTRh4/iLEhLGJZGGQZSVIcjV6l3qX2fyh8qXWOaV1LIDpYaJSYciXSsJotT4ExqRFvx9YrpETxQyXiYaREkNU0AyJTw0CO4ialCSVFgL0J+0ZfiPahanTh0OagE0JLtQftEKkbvkvTozqJuKvYNYQ55qpn0o/w09brV9h/ujJdpMNMRPBL5CSoGmuUEeDxtsBhzLlpQouUpGY7rNVGvOKXHuF/HkqSPmDlHXbxt+0OnmNyXDMP8dSljMKuxU9DsnkeesE8UEpSCqpcAAEa1od/PrFeQgKQAUl0hlAs7jUOzB9f2ipPnEMFZikVSQe8+nUetYWHgtwEcDh5UwsopvroD9z47QdwfBpMtWZAD28Pt+8eezMaoVBV1YhyLPy99CeB41OWrKl63CQKabdI2oqJhts2eLnIBYkZtBck6MLmsUuPyvh4RVHmLUkAO7OoU5nU9dhHeHyUyjnmEBTOSouwbWtTU2iTAE4ub8VQyyZJ7gLAqVRlb0oW5iE7tmbWDOBwGSSmWaslqj6mr+YHSJneKD8wNt0/wA346jnB9LN5vr6btGc7UfGAJkNYFRDFRD6ac43KKYoLc7BFURxnOF8SmJC1TO8ABajEmgD3uSdYN4bFZ0hQDA/q34jKmr7eytSjKnyWgYlzRVEOze6xsgFoRjuWERDAF8WJKFlIBypNDYtd/Mn/TDeB4WX8JKkoTm1N6g84JLQC43v4xT4ZhDKCgTR3H2P2eITi3NW4sdMJ2pON+7lxohJicmIFmLJWVkcxnOO4L4avjpDpP8AzE+N/O/MCK+LwKJmVSClIIffx97RrZUpKwQavobGM9jeEmQTkSPhnStPdf2pE5RKwl0Zr/h1SlEsCN6+gJ90grgsL/DpLqZ3t8zAaWYVvE5SWJZQYFwAHt3XKb02gTjcLNUwymrAXDk2ru28ZybwdC14mYmXLDAs+7C5NbDb1jeYHCBKAhNAnW1d/MmB3B+EDDy3Idamc/py/v4E0zMocNzuT72iyViMncdOe+3iPPzitPnDQUux06RYnzRXQtSnTfygLxZKlIyJfvUJGj6U3hSltVxwjukkB+IY4zcyJSf8NNyABmUCKjkPUmCvCg0pI2f7mH4ThiJaMoAcs/Ni7U0ieRKypbZ9tzHPCnPfvkdNWrFw93Hp/keIc0MSXiSkdRxhUqhFUNeEYAOFUcjhMOFoAGERCCYsKiOUhzs0AxucJBUqiUuSTyrHJHEpU8MlaVFnYGuwPjAHtJxoOZdAkAggXJNGI/l8n9DkMNOVIImg95LM2ulRrSJzqwhhs6aWmlUi5JHpYGSjecUsbi0I7yqq0Fz/AGHOBOL7VZ0FhlmWGtOu8Apkwkuoku9S+jRzVNZTisZOuj7PnLNTBp+GdqCZxSsMF208ee1I0qkP3swVt0uxajavHnKZiaBT5d/qBGo3bbXyjacPx5QlPezobR3bRQbnp+kVoahVV6kNZQ9001wXKFI2PoX96xTmCuV/L8e9YvGYUljVJFCwa/P7xUmy8ppY9PKn3joOEgmyyxCae92P2hgSRr4beMSqVDCqACJUok3ZgWp9Wioh/hp3/WH+wfrFtJiXPBcAgGjpMNeOGEMRVCCqQ0iKXFlkSyxr7/URmUtqbNQjukkLiHGpUn5lV/lFTy6eMZXinaqYuktRQk3yXIp9RFPAeMQT5Gckp+UOVEhkg6OTUn3pFBUgrUyak/KAL6cmjyauqnLEcH0On0VGGZZfqRJXt+SX3rFjH8MV8ELNiUhI1Nb8xBFODRhg62VNNkVYPqRrtVolk8MnYjvqOUUbbwAjFOk1l8+X9m62pTVo4j23/BSIQMMtQGZSVB2ZwCPQVihLkKXNypuQlq071X6NBebw/KJkoEEOkG91EX2YD0iqrh7T1pUGH+EAL0SNLbHa4joqaZQgpM4qescpyS45Rcl8LCqlRYmho5ABY/ltvB7OExapCskz5aNenMct4uokEEg/SaegBJ9k8gBDMRhwruEa0ahBfTYb+2caTjmGGZlWVTE8oNScWGahBtrpDSp4BYXEmSv4anymoN2G9vlrBkCO2lU3ryZ5tWnsfp0dMMLQ5oaURYicQ0PpEYTWJskIYQUYRMKFABwwC7Tnu+A9Sr9BChRGt8DOrR+MgfjpCULUEgMlJYGoFNjTSI+FjJhpsxIAWAWUwcUFn6mOwo8qC/X/ALyPYl4X4G9lsOmZmUsZi91V+/SNY0KFHZo+Gzz/AGg/3WvQgVLGYlq79IDY4f8A6Uj+kf8AtHYUW1PC+qOfTfE/oy5jlNnI+lBUOtniSRKAoBYD1BJhQor8wp+GQY4OiH8PWcvQsOjCFCh/P9jL8L7lyIz784UKKHONBiaFChDP/9k="/>
          <p:cNvSpPr>
            <a:spLocks noChangeAspect="1" noChangeArrowheads="1"/>
          </p:cNvSpPr>
          <p:nvPr/>
        </p:nvSpPr>
        <p:spPr bwMode="auto">
          <a:xfrm>
            <a:off x="63500" y="-828675"/>
            <a:ext cx="1304925" cy="170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data:image/jpeg;base64,/9j/4AAQSkZJRgABAQAAAQABAAD/2wBDAAkGBwgHBgkIBwgKCgkLDRYPDQwMDRsUFRAWIB0iIiAdHx8kKDQsJCYxJx8fLT0tMTU3Ojo6Iys/RD84QzQ5Ojf/2wBDAQoKCg0MDRoPDxo3JR8lNzc3Nzc3Nzc3Nzc3Nzc3Nzc3Nzc3Nzc3Nzc3Nzc3Nzc3Nzc3Nzc3Nzc3Nzc3Nzc3Nzf/wAARCACgAKMDASIAAhEBAxEB/8QAHAAAAAcBAQAAAAAAAAAAAAAAAAECBAUGBwMI/8QAPxAAAgEDAgMGBQEGBAQHAAAAAQIDAAQRBSESMUEGEyJRYXEUMoGRsaEHFSPR4fBCYsHxJDNScjQ1Y4KSotL/xAAZAQADAQEBAAAAAAAAAAAAAAAAAgMBBAX/xAAiEQACAgICAwEBAQEAAAAAAAAAAQIRAyESMQRBURMicYH/2gAMAwEAAhEDEQA/AMbYniNDiNBvmNFQAfEaHEaKhQAfEaHEaKnNhYXV/OsNpC0jscADzrUmzG0uxuCTQHESFA3PIZrVuy37IXnAm1+4I3x8NAccXux5farzp+g6D2bkVIjbWzLzEUDTP9XYH/StqK7M5P0YPp3ZjtBqQzY6ReSL/wBfdMF+52qZj/Zr2scKTp8cRbkJJ1BrarjV7a5Vkh1G5hkBCqxCAE+ZFRV611FqENpe39xMs+VjdEjdHOCcHBDchzpecGG/plg/Zl2sZeJbKNhnGRN/SmV32C7U2gYyaXKwUZJicPj7Vt1s7Rju7Tv7VSRlxghv/kDj704SLW4mIsozOvCcyXMygp5HHDv96IzjL0DT+nmy5s7u1YrcwSxEdHBBpvlvPP1r0bqE0t1HFa63BCsqyb90xcy+ygEj8VD61+zTRNQieaNZLKV8mPJVT57jl+KeosLkjCuI0OI1Ze0HYvUtIaSRCt1ApwZIgdvcdP73qskEHBpXFo1NMPiNDiNFQrDQ+I0OI0VCgDop2oUS8qFACW+Y0VG3zGioAFDGxNADO1XrsR2N+Ns5dd1aNf3dCCYYHPD8Sw6f9ufvTRjZjdEb2e7IXOo2f7zvf+H04MAHfYyn/L5j1rTOyOl2ljbo6WxiEhHDIFwyJuDg9M7csHfyqIjnvNc1Ve/cR2qyLGIYwAqrgkKBtgADP2qxTtJHERCjEQkkopO4GNv5nyFRz+SsT/NdmQg53IsUOpRWl20SKViiwoEjEnP1+v2pEfaBFZo7yRbdScABOLHqR5c6i9MWWSAXE8anict3YBAx5e3rTHtHcd9f8aNEXEQBMfItkk4+9c8Mraexsr4LRDak7TasyaLHmKSX+CrblvPbp1q2WGlfB20l5rMsxZSSUVcgbY2Pn69NqgdOkSK7hdGWORScOQG3I32qc1i8vZYlg795RjBTAHPr/WnjKHvshDaciQh7SabAyRxoicRBBdsYGepJ2qO7c63qNlf2y2F3Fw3MJEKAqxeQkYPCeYweW3Mb1WJdPuLa4bVdSQWumRbBZRlp2G3hHM7/AExg1W9RvEvS0796J+9JG4IC7kb8856/jFd2DBLIrZryNLZdTDrrSS3MVlOk0qI88aycJjUHZQNvrjpnrUpJbznV45WgmuLdhgW6SlW4icFuE8wB1zmq3Z9trmOwMLu3fGMRs+OLPTn08/vUh2c7ZQreRrqPCjSAqHVR4Dzxny3+9M8M4roaMkS+p6FYwf8AkgWzljxxRE4R/T0O3tyzWca/2at9QkkaBVt7wHxpnG/qP9RtWh9ryJIbe9sWieaQEKUcMJgBnh2O55kVnf7wA1Bpw7RXOQCFHy4BHXkc42O34rIRbCVFD1CxuNPuXt7uJo5EOCCCKbVf7+Be0MUjOrySRoxMgHiHUbDoN/pVHvLV7WdopBuDsQNiPMUko0Mn9OFChQpBha8qFBeVCgBLfMaKjb5jSoYmmlSONSzuQqgeZoW3QMmeyuijVLwPckpaQnikI/x434R6nFa9LD+8bSFZIvh7LhHdYjIXh4QcDfkAD+nnVR0+3/dmlLBBGXKAxu3TjYEknA57YHsPWrjDqkf7rsptTMguYlLd6mCeR8PLn555V1cHGJLkm7Y5srHTdKu7eAyMzvGpkUJxHvHG2T0JOeXIL610su5uIZVjfMYlwqlMlfr+agtL0vWr23v7+KzdZLiWOS3Z2KyHDZ2P/TjOc/epHSX+EkmsyhRwznB8Lrk5xy8jjryrx/LwuGSU0XxZLpeie79IIQY0Dl9w2NgD68qq93eR3N48iz27Ovg2lG3vTLtHqzTaWLFA6MXxxR5GUB8ts9KgLSw755UMgEca8THwg8s44SRtyHrnaunw/A54/wBJujn8jJylxiTtnqVpHcBe/BYnA8OzE+Rpep3eoTX7t3cvwVnhnaNT4yRkBm5KP5U3vpLG17hNItLSWdHDF0zLgKRzY9CR5Ac9iKf3epTXmmz29wos43H8VVG85Ox4jjZd8gDyxXV+GPHJS7JJ8VTZU9Xv7u9kQ3921yAmF4m4+Dpj05Z2pnHC8mUDICOQZwCeuBmnCpBbTSCZBKjIyqcEgHGx2Pnj++XC7SKS5lktcwxA5xIwYJnpnAzy8vevWi1SSJ97OLuwU5UDHP7VyywAyFPvShIxZl4yFB3OOf0pckcfNeJtuoGaZoEdYJZ0khdHbiWQMiR88+g5fej1Se3XVpSJoLhHw0kkeGXiO5KnzHmOeKZNvkc8/imzqGO5Ix5VJ412Opeh3ZX8+mP3nLjyVKvvz6jfNcLxV1qa4ClVkWNpYhjnyJH5/WlNBE6mbjRUU8KITvkdT7nJqUt9Dmtr2xmhHecSrMxDchtn6YJ51x51FRbXZaDt0UR1KMVYYKnBFFU/2r0w2l0JkxwNnOB1zUBXEmmrRYWvKhQXlQrQENzNWHsXaCfUHuGJUQL4G4c+Pp/pVfPzGr12KhtxAsN0SrTcLZH/AHgn/wCoNVwxuV/CeR0qLsmq2VhOILqzS+sDwqHEfiUgbAcgTuQSPbzp5Za7puraxa2CWccenuHVYQoHExIbf0OCP96rOsaxL++7+0sHa409nEYgU5RwAN18jzwR1HWn0WgajpLrcuJWAKSxTQ8LMpGTy899xtnbnyrq/KKjcu2IpNvRpU0MEFjLMzLCBuzHds+/lnkBtVUuEj1KCHULRTNIYyGIcFwBkncjfmRn0pM3aCfV76xtYIBLaO6rIMEluRyQM45dfryNRuo3ct3fXsOlj4T4XvJUEQ8PAFAxnqSS30Jrl/HkqkUckcpdMOo2YkRFjkDEcUxHhBx/+f1pPZ7R1gmnmmlJMQMkhgXcKByBP5/NQcz3+pXojtu8TvMMsCOeHkAW3P1zmrEv7witgk1qJVgH8cxqQp35467DO2OR96aUMmLGoJ2iNKTsibuC2udFGowSXPxruQ8UAXu4+ni2BH0qItLyWEurScKNniSTxhvcVobTQ3egXMtlb2aW7hRxrCWyRk5wDnntn/es3kRpBJJNxrKm7K/vjbPM11eO45ItNCZI10O2u7Q8XGBEXTBEA4eL3PXOAfLIrjFFbTS938V3XhHCZUbLHy2BpVvpd5MuY4TgoXUyAgP1wB1oShrO8KXttEd+FgEGAdhz/kaonjjKoy3/AKLTe2MZbZoY2AQM2d2DbD0pTLEiEBS4KgnjyvvjYdc051K4tp7uZ7K3aGB0XMaj5cAZI3PXPXrXCa+ubtIUupj3cSrEhGFKLkcz1+vn706cmjdIaXCLH4AnC+eZznHtTaZVJ8PI9Ke6glqHVbKQyZUE8SkYPl+KYvvyGKZbQC4hJLC8awh1DCSTA34QCMH03qw9ke008GrRjU2lmt1tmg23MSjJGere+55VV0ZlRhkgHY4NOdNV0n7wB0kZT3LEHBfB++2ahlimnY8HRZu2Nkl3E3dcJSRcqRyzz29KzBwVYgjBBwRV4Oq3V/YcTJvE5Vsb4HMb+xqoamoF5Iy/K54hXkxi4txOrkmcF5ChRLyFCnAI7sR57fer5DYzzyJBaxgvFGoZcgYUDcnPtVGiANwoPVh+a2O61C10nSpI4LaEzXissw7zxqpUADqV5FvXHrXV48nHpEciTeyBngMNxHJbozNhWLxuMA+mOWD9tq0iO/S/7MXCzAROEyeg8yzZ3GfXH8sre4mgdnti8UbqUXphT0HpRW0zpO0U0jd0/MKxxnmDjrvXZPC8iW+iUcii6RZbTWxbwLaiNYrWNv4zQqQXTnw77ny9BnnVwsbC3h0e7ngjDteI8geNNwCuFXfc4BJ36ms/ub9INONgY5HYsTxHGCBjn6dPp61bezXaqGyteC9eNIlA7pURtyPmJO+dzj+zUM2N8biUhLdMhV7Oz2t8/wAVNPFKIhIkse6iMjJDYIK4Oevl50dtdalbRRahouoz22lXDjvGuJAREw2Oc4yDg44d/CQale03a6B7drdrDvEmjOC+Rw5HTocHGM1E3132bEUdokd7OElSRDxDhbY5AyNlycdM00XOW5Ix0umTNg2q3F1Oun32mXrLEsjQWrOpC43IIGCfTO+fMU4k0ifVI7m+urGKNUZSkbx8Lctw32O3rS9DFjp1jaXYcWU85YMpdeGIEnfB32zge49KsUmqu2myd86MDsJeAKH5jYeexriy0m2tFYpVspNsnxTPL3TRiAmMIchWYHH5H586cz2EBic3iLK6btjdieQAPL6U+eQvbxSRosY4mkTjbxNnGcDHlgb0wv0CsUDzE4437zzx68/qK83JFro2kQeozWyxKi269zMuH4h/h24QCNxyG3pUQbG4jmWWybwlSAyEZAO3XkamUs3SQzNGTDglVdzy/v8AFNJVWOMd3hFBOARnrVsOeePpnPOKsrVzBJDKe8U8XXYgj71xmnDKVeJWbGBJyI/nVvi0ttVSRQ2JI1Lptnixviqlf2k0Ezd8uD6dK9fxvJWVb7Faob24hZ+KYyBSCMoBkHpz5ikd3LLOoPMkDLHAB2GaQ2Rjbb2pEkuVGcn3q0lY0S52Gh29vY2009ysrXKlJwjcSBsMcZHsAfvVD1+Lu7s8shiMDpvT+2vbwzuLWNW4j3hjUHBIGM4B9aiLuV5ow0jFmBA4idztXBODUmyyoaryFCjXlQqJQEZxcIfJwf1FaNqF00F20c0aER24jjGPPDcXqdz96zf/AB8s/wC9aM0EmsfCStLGrNAGRjseEDGPfOa6/GavZHLd6GMl7NcW6xykSCP5TgZUeQPlRiBXRjCw4kxhTzbOeXsBvnzo4rYkqEtXdhnJ3AP9K6LboR4FkjmJ8KpurLv57g8sf1r0k1WiFM7Bre6jhJLrPgBjjPEQOWM+fl512khnubheGZJJ4vGiRDA4MsSANuW+3r6VGOjMu6jiBwS233Hn7/rTyISyiNkhJlUALcxk7j/MB19dj71jXHpgg2jlu7YEsgkQDhjyfGCent+BTu50u8EMEgiBCxqqEEEct9/PJNKtXiWNZQ86XcL4IkbwsQOmBv8AUj6jNWmLU7eayjWG7AUygzBlOR6gY8h/Z2qE8kl0UjBMokjXMsnBcvK5j2RCchX8/wCtbBotq8mkg3vBxJFwSxruAeHJxnG3061Cx2HZnXlMennurvfhaU8JI8vXfp5Zo9C1O/WS6s9R8NzC+AU34kHLGw/HIiuLypudSS67KY48SwXa/DpHcxj+Bw8XPcY6Y8j6elVi5ma5meVSPH4gS2M596dLfusYkQtHIhxgsPXO2MfTNRtw8j7siKucBQMV5spxkNPRylCTFsybjoelMJ44lJ4/F6E4qRntTJEJEDBl5tzB3OT71wNvJKjjw8SDmeo9KWq6JuLbG1tGeId3uV3wvtXK9t4LrhEiMJc8OcDYVL6fGEVmZCGxswA65/3o7+3SK9Y8RkMXN+W+OQHptWRyNW0VWLSKFrelyQHMSM8andscveoCQYj9iQRjlV41e6iWAwRgO0rHKnkRz2+5qrXEUVsDxK4RgA6g5MeceLfnjlXq+LmnOH9CSgk9DLTL/wDdl6LxUDsqOgA24eJcZH0JHsTUTIP4Q9TUxf6W8Vh8YpLRhgpJXhzkdKh7jaNADz3rZtNNmpUcV5UKC/KKFcxQI/Mat/Z++mTTYJl8Xw7lGBzt5Z9xVQPzGrJ2EurZdUbT788NtfRmJnz/AMtuat9xVsM1GWxMitFpTVeO2CcKlH8WCckniP3x/YrleZlkMkbrwA4VRsd8Eb53BJ8uVHqXZXU9LVnaIz2r5CzR7qPfHKmccbEoxByQeFWG4cY2/H3r0Ice4kN+zpGnDITMSkjYb5M/WuqzzQMRHIkwkOChHDk48s70drdqBmWImMcjtv0z/f2pN6vGA0ckTYO3Dsf06ev4p+3swV8Ybl1lBdpkXL8Q3IHLP89qKLUXWUR3Ksu2C+ORpoixMyd/xQFjjvQCeEefrUrf2VoNEW+TUobidHKdwi4PDnbOT5b5HnjfFEqToFY906fFxG0KBGbZSxwD7HG35q5abpqLbG6ikeS6XJSJZD5f4Tjf2/FZnbOzwEIrMzHbBxj1HTl5Vcezs13p8qlXkDYHgfdSTy2rkzx12VhImLiC3lYd8nd8ew4sqynltnb3B5VG3M8FlcBLoF4m2V1B+bqD6jb71YVU30gYTPHC0vFcWyoP4m3Pcex5jIqM1KOCO2kR5DhJCqsBlgpU4PrjrXjZoKLp+zoStWhugUrNEiZgYfPnlv8A0NN2hidZsO6KcAHPFjzH1xTbTpybBEGWG5Em30wfLpTsSBRwkh2bGVAwSMf39q5m5LVlIwi1sVF3EccvhJXhYR5bG/Qn84o7CFdWuVtGQBJGHI8J4BzzuDy+tcpYH7l+JeLB885J6f3/AK1KaRe2GgaQ+p6hNBHLJxBXkxkgbAAc9zv9RVvHqbpBNOKM+7bdnNS0vUp5QVubbiPBLCCe7HkwG68uvOqbLcPxFs5Y8z5/zrT37d6FJcKBpAmunPD3ybMQcbFyQTnbzFQfbfSLOZbi+s1jilXLMijBbAGTtz6dK9iORxVNHLxXaKbNqsr6YLBRiPILHzxyqKuz/F4RtwDFdkIXLtyUZpo7FmJPM71PI6VGxWw15UKNeQoVEcS3zGjjkaN1dDhkIYEedE3zGi60IDbexPbpH08Q6oENrIoTvMf8s8jxDqM759as+s9lLDULdbrSygk4eKMrurArj9R19BWA9ndVXTrsrOC1rN4ZhnlnqPUVqnZztHN2dkWCcm70iTDxyoTmIN1X/qXzHSrrf9RJ3WmVrU7N9NvBBcCSFQF2ZeW3X8euPWuL8MjJGrjumORtgDmMeu3qa13tNodp2m0n4mxeJrhow0EqkMp6jcc/61jl6k9lcyQXMZimiYK8Z5j7bev1rsw5eap9kpxpnYtdQYw+FcEAMoIP9ipvstLpj3hfVI41DJgkNwgZPPB/05VE2MYmGCwaVwQFXJPsR5+ld7iwRZXgZHiIGCUy6j3G+PvTSaemYk+xpe3fDqNxNEkdtCZMiGJg6DG2x574J6c6mIO1d9LY9zNFFKg2LOACN88/75VEPYGMBllhXP8AmPP6jH60csMqoJIQkqEkkp+efvisag9ArTstGjdqJXvLS2jDxzSTAKQOLAz+MfipbtPFgCOCdDJIoLAH5VOdvfA+1Uzsi0kvam0URM0cTHiAzlQw4SfqD1qyXpSKa4eIhmeWReIAYXxnxDPXHKvE8+lkSSOzDuLsSI5pZobeBeJmPAEHWkTWWq20zSSWs3Ec8PgJ2FIOom3cTRKVdRlSrFeE4xnP3q7dm+1MWs2jIjI0iEI2JBJvjOcY2H3677UuPGpK2S7fZl+s63qFmkUMLvHLnmcFl3OxHLmOuaqt5fXN1IGvLmScrnBds43q+9s+zyz3RNsDGxYiRiuAD5Addsen+tN1XThp7vaO/wDFjwGITAPpn06/0r0MEYY40kZJNvZEGUr4gi4zlds4Ipd5rV7chVaQgAYwKTcMFjC8yOZ6U1d+Be8b/wBi+dO3fYdI4XDcKCMczu38qbUbEsxYkkk53oq55S5MdKkKXkKFGvKhSmiW+Y0VG3zGioAAq2dj+0y2KHTdTBlsHyFLeIw55+4O2RVToU0ZNGNWa1a6jqXZi6jurK4Mli44kjVy0Uinlw9M4Oc9fWrtNZ6N2w4Wkjit9TZFlBA2nQgeIHrttjmMVinZbtXPo4+Eu4he6bIRx277lPVCeR5HHI4HvWidk/gZZHu9IuTdwNOsqxvIVa3bOSCn+H3G36Yo5X/S7EWtMX2f0a40bXmugHubm1VjLbAZZ0xgSJ54yNuexx5U/wBN0OP4aCa8hmMLrnvoW4GjY9CjYNWnU7RNQuvjdPn+G1GEFcfJx7csmhaXmtWdwi6nDHdWjE8UybPH7qPmHqKx5G9jKKRT7zs86txWV9DJxA8CN/Cb2w3Ppy2qEvtAu4ZiHhdWOCDH6e1afaWUD213cXiQKruSgEeF4PM+ZNMorm3lcyzWs62pPh7rdWA/yH8itWVmcUyrdjbM6cmoTSL3dzLwokjD5SeufIZJpGuNbaNCjTuCsjO2VPHxHPM+pq26kmnSwJGlywhnBKSk/KRyBzvtuMVm+tdm9Vu9Q45Lju4Y2zCbmQIpBO3AwHDjG+M5+9ccsf7ZbkUUuEKRI6fYjXHt4uKGWKUYuLND3c6IcgMpPhbBG48qsEXZCz7N38F/o91PwBsFJvEjnBAwQOftnptUDAFtpY2+GZsEF57IuSz4xxZXK5OBuAMjpttxvG1O4HHa23dgE8Mly6oXO+QBzO3MgDauhRUdISl2S/aae3TS4e5Y8Vw3eGV+EFAcnxcfi59Nv0qk65bQ2WktLPNG00hwqx9Dg79CRzqU1W8vtNtw0l3YzhguEihaPn0IIyduY9PeqNrOoC5uBJcKiso2ijH6saeKf/DHIYkKF72Yng/PtTSaQytxHYcgB0HlQmmaZuJyT5DoB6VzO9LOXpBFe2ChQoUg4teVCgvKhQAlvmNFRsDxHY0WD5H7UAChQwfI/ahg+R+1AArtZ3lzYzrPZzyQSg5Dxtg1xwfI/ahg+R+1CdO0DVmkdm/2oyWjoutWKXAGxmgHC+PUE4P6VpOidttF1mNYrHWreJ8/8q5hKP8AqQDXm7B8j9qMZHIEe1NafaFpro9G6rZ6vc3ah5L/AFC1YZBWRIYR78PiP608g0i4mgSFFjtARvwuzsw9Xbc15ystV1KwYGyvrqDh5d3My/61NQ/tB7XQgcOtXDY6yAMfvWvj9D+jftP0gWEjL4GRh/EWYcSk+YGKcRWfDDwGW1iVScG3t1QAfUmvPsv7Re10ilW1Z8H/ANNc/fFRl52n1y9/8TqNy+2MFzj7VlR+hb+G76td6Bp0hkvb+a5J/wAEs/Hj2A5Vn3aPttpzSFbRM4GFCgnbyzyA9qzWSaaU5kd292Jrng+R+1FpdBUvZK6lrt1fNsFiQcgvP71FUMHyP2oYPkftWOTZqSQKFDB8j9qGD5H7VhoKFDB8j9qGD5H7UALXlQoKNhsaFAH/2Q=="/>
          <p:cNvSpPr>
            <a:spLocks noChangeAspect="1" noChangeArrowheads="1"/>
          </p:cNvSpPr>
          <p:nvPr/>
        </p:nvSpPr>
        <p:spPr bwMode="auto">
          <a:xfrm>
            <a:off x="63500" y="-441325"/>
            <a:ext cx="94297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BDAAkGBwgHBgkIBwgKCgkLDRYPDQwMDRsUFRAWIB0iIiAdHx8kKDQsJCYxJx8fLT0tMTU3Ojo6Iys/RD84QzQ5Ojf/2wBDAQoKCg0MDRoPDxo3JR8lNzc3Nzc3Nzc3Nzc3Nzc3Nzc3Nzc3Nzc3Nzc3Nzc3Nzc3Nzc3Nzc3Nzc3Nzc3Nzc3Nzf/wAARCACDAMYDASIAAhEBAxEB/8QAHAAAAQUBAQEAAAAAAAAAAAAABAACAwUGBwEI/8QAPhAAAgEDAwIEAwUGBAUFAAAAAQIDAAQRBRIhMUEGEyJRMmFxFCOBkaEHQlKxweEkM3LRFRY0U2I1Q5Lw8f/EABoBAAIDAQEAAAAAAAAAAAAAAAEEAAIDBQb/xAArEQACAgEEAQIFBAMAAAAAAAAAAQIRAwQSITFBBTITIlFhcRQjM4FCQ8H/2gAMAwEAAhEDEQA/AOkEcVC1TNUL1oZshehZxwaLYUNOODUAyouh1qtcYYVa3I61Wyj1CoUDbOJZWUP8I5xVhYSfaUfPqHnH8gP96F01c73H7ik1ZaZCkcOF9IHq57E1EdTSJLG2U3i65mtNMk+zvtmbCJwfibgfzq48KaYum6ZDFgFsZYnqT3NUmpRDUPEVpEzgQ22ZnXPGeAM/rWqhmj2gI4OOOtKZZXMZzNqKiiwXFPAxQQvIgwUsMn50UrbhUTQm00PPNMkjBFe85p3bmi+QFfPAGXBqoaSXTroTx8p0dfcVoJMH2qsvowykAZrN2uUb4peGaCyuhPCkqMCrDI9sU+VGjkWRCTGxAdR2PvWY0K8Nvc/YnKhWyYjz17itXGVliKSepW65puEtysyyw2SAtRBgMd1g7UIVxntng/gf50VbXKzpnBDY5DYzUMQE0MttcLu25RgRjcvb9KrbOWXTboWNzITnmCQ/+4vQfLcO478GtO0RR3RryiwvJxDaXDlP8tC4GcdOetJR9stUaNhuBDqwH4/yNFlY50ZZFHqBU5PUVBZ24tIltw25UG1SeuO1DwVTW37nkU8iXJilTGACr9nHyorhdw7YzTCQ8OcAkdhSzyoPU1Cr5JGPcdKVNBG3aT070qgCmaoXohhgVC1BCzB2oefoaKbrQ0/Q0QMqrnvVbL8VWN13oCQc1ChYaQrGK46jK8Vc2y+VaszDJK9PoKqdLJCso64zVxd5Sycr+6CeanR1NM7xpfcwFq02peKdTWHIRNkbEnqACQOn/kav4tBuo5NybiO+Xof9nlupt9U1CUb2kunBJH8OB/Sp7/x9o9jcmHzS7A4ZUBJH5UhJWxnLN7ml4D4tPaN1kBYEHkE5rQ2pJQE1TaN4k03V2CW0wLldwRgVJH0NXsQGBijGNci2STfZIDzXsnCHArzHNOIyK08GRUXkzoSVBNUs+pTqzLInp/U1p5oFbqKrbrT0kJzxzmspRZvCcTMy6pbl1ZJ/KlQ5Abg5rceH9Vi1OwSeF1ZhxJt7MOorF6t4UW69Ub7TnrUPg+eTw9rLWE/+TdkbeM+sfT3HH5VfDLbKmaTSyROkXgCSJeKTlPS+BnKn/Y80y6to7iJUdQVRtw9zRMJEkexv3gRj5VDZZEb20p9cR2ZxjI7fpToqm1+UMisTFKJ4ZZeUClGbIP8AeinGGRsc8gmo7RiCYm4I7H8v9q9uCPu0GSS3PPTtmgBtt8jbUqHkjHpyT0Peo53aK7t4yfjV+T7jH96ElaW1vLiQQO8RAf0jkHHPHejUeO8gjmAyU9SHFFqi7VO/BHd3D2rgtC0kb9Nmcr8jSo1QHUbvbPNKhwVUortFQeRULVORUTighQHfrQ83Q0Uw5qCZfSaJVlJeHBNAtzRWocNQyqSOlQoWOl589fyq01AhLJyWxkGqqx+7dT86tdYU/Yjgc4zQfR0tC/mowmg3c48O6xDZP99FdyAeornIz1/Gso/h+9aAXt2D59xI+xpVDbFXG5jgcnkD/wDK3vgDS3m0y/lT0Lc3khz8gdp/lWg1vRLm5sYobaIebBKZELEbWDfEp5yP7Urj93Jrq/Kj2co8LTP9uRtPuHuUSVVfcqoyZwAydO5HHtXa9Ju2niXzeJBww+fv+NZfw54MksdQW9vYLYCM7khh6bvc8VrbO1aItv25LlgF6Ae1aTilyhTFKVVIsAKa+RUyLXksfpNCgt8gE06opJIAAzzWL1rxi1vKyWduZlX4nJAX8Cev4Zq58Wsttp2+ViFeRYwoODIzHCr+JOK4/rokhSTUNXWeXNy8EUMbFUTY208D/TxQUHJ0XeSOON+Tb2/jnB/xtuUQj4kIcD8AcirG5ltdTtku7RhleVdOqn3zWN8OeGI9YklS3u7iKdrfzlRg26A5wCGPDBsnjtj51BYz3mjapJa3AZblM71U4Sdf4gOOaE8TjyXwZ4zdHbNA1AXtlFIoPqHOecMOv40bdBor+GZQNkgMT/Xqv9R+NYfwVqYF5LbB/u5R5keR37j/AO+1b2eE3Fq8WfVjIPTBHSt4StWHLHZM9l9MgYZ3NTmghnlEoGJAu3PuKZEI7u1jklXcMdD296mgt4oh90No9s1cyboYQQygKCDkZPakiCNjtAA9gKdMvf8AhOabKwSPzGOFA5NBAPEbCqeORSoeeKaWFVhcKQ3ORmlRLbV9QU0xhT6a1VFCEiopVG01Mail+GiirM9qAG+mRKpFeao2HP1qO2fI60UUYbCBvAqx15tmlyHuEz1x2qqhyZlUZyTVnrSrJ9ktSSfNmRSB7Z5qsujo6D+Syw8OaWuk6LaWagHYmWPux5Y/mTVmUyKfjtgcdKdtrBRorKTbbZCEqSOPmvWwKmhX0gnrVkVvg9VKk2AjpTlWvCcGrFLALy2jmTypow8ZOeex9xWM1XwK9xqU15YX/l+e254J03LuxgkEYxnr9a6A6hxjFQlD07VCdqmUWi6Pb6LaOkccss8gHmzMOWx0HyAycCsV4z02S4uDceTjZymOoPvntXT2XNAalaCeF1K5yOhFDI3JGunUITVo5FpWovp+oW08mAY5PWx9uh/Su2afMssSMG3AjII9u1cf8QaV9nnk44JzjFbr9n+pG70eNHIMluxiYd8dv0NZaefLizq67CniWSJprZhHczWxI4PmKP8Axb++aniYhijdc0PeKUmiuB8Iyj9uD0P5gfnXtw0iSxvGpdScPjt86a7OVVhLctj5UOjK5e3kU8jkH2+VSwzRyHA5I46YqR0Bw2PUOhqFbohQFQVB6GlT8Yc8cHmlUCVNMen0x6AsRmo5fhNSUyT4aKAzKa0SrH60LZSZ4o3XE7/Oq2yPqNQoy5sSWvYwPeib1zN4n0yHJwJd+PoDUGlDN6p7KMmhbWcS+O7IFuAr4HzxWeR/Kdb0+Hyzf2Zv881IDxQ5b1U9m4qlizQ2SQBm9lFDaTq8OoJI0O5XicpJG/DIw7EfrUrrmmwWscbs8aBWb4iB1qvNllt2tMLGp2qXiWb3MS3Mi7liLjcw9wKLl+EkH6Vnbzw3aXmpQ6g8f+JidWRx14q9Xfswwq0XLyCagktrHRuSBnrT9oNQpxUymrGZ4UFRTIMdKIpjjNEiML4uslZC4ArP+A71rXxDJZ/u3KEjJ4DL/atp4mj3WzZ7CuV3lw2najBdo21oZQ+fkDz+maSk9mVM9HoYvPp5YzuzoJoGjbDKRjmm2zlrZTt9QHPPcdf61HYTxzQRyoysjqCD7/715bfdXM8QUgZ356A56/qK6K5RwHGrX0CowHXeFAY9cVJmq2KbybqSIMxxz79aNlk8uMyYJUDPFRglFpjmXJzSr1XDKCpyCM0qACnwR1FN2ljwKfc3UUMW+Y7B0596hju0IJZGQdiattYVp3/Q5oHxmhpRjOaMEjbuGBFRXy5G9R9alUZ5MO1WZXWx6TVPYI8s21Bk1o9QtWuMqMAfxGg5JEsY9lmI9w+JmoFtPpZ55Bdrb/ZUkkdwXC4wO1YxdQ8rxrZzgFVSUB/bB4P881prO9luLO6aYDKkfCcg1g72TfdzSdMCsM7pKj0Wg0yx7oM7aJDxUofIrOeD9WGr6JBM3+cg8uX/AFDj9etXF5IY4CR1xVG+LORmxuE3B+Cd50RdzNgU+C8t5YztkAIPRuK5vrX/ABq+mkQytbwA+kR9WHuaHtbvW7RPLSYXI6ffLhh+IqnxKGsfp/xIXZ2C3ZWQFWBHuDTyQa5TaeIfEtk4c6fFKmeRFL1H4itboni201R/IZZra8Ay1vOu1vqOx/CtI5ExXPocmLntGkY4anK9Qq+6lkg1exWgtTmkagV69L0QUVOv/wDSt+NcY8Rt97IB712HxDKFtWya4xr77p3x70nqez03okXTZ1X9mOofbPDMEbNl4CYmH0PH6YrS3jCO5gfHqkzHnk4PxD+Vcv8A2PXm271CzLDlUlGfyP8ASun6iCbRmzho3WQerHQ05p5boJnL9RxrHq5L6/8AQXVVdZoLu1BMgPluv8S9cH+n1oi01ANP9ndJI3wCVlGOPke9SXZ2W3p53MBknAHWpV2zIGZRlSRyOlbvoTbW3lBC4UYX4ew9qVRoTtGKVUMjJ6ndI4jWUAxA7nz29qfb38FxCQhyvTNZ+G+Fyz3TAPCWxtz27UcLu2ni+5dQOnHat+DtPDSSroPtbkxOIXk3KD923uParJpUa3YM4Axk81knjufVGFbB+GQfumh59Qu7az23GN4P7p60JUgT0iydMt767GCF4Htms/qV1sDAY4Gagtp7m/kZh90uO/NQyW5N1seRnUcsDWLfHA5hwRxcBunIbbQJyDy75JPbjpWFuZyWlwccityrk+H7hveQ/wAq51dyEF8d2zS2o6Rvp5VNv7l94N8QtoWpnzW/wlxgSj+E9m/DvXYRMlxGroQyMMqQcgivnrl14BzWk8LeL73Q2W2lVriy/wC0SMp81P8ASloTrhlNdovjfPDs69NapOuGUcDqKr3sNhzyfrRmianaapai4tJQ6HqO6n2Io6RFYZxW7XlHD35MUtrKmG0WT4lHzofUPDMV80cqytE8LB0Kkggir2K1B/tUkkbKMqaNWuQPUz6s9sZWESpLjeOpo3OarI25yOtFRy44Jq0WLyj5CQcU2SUKO1RvKqjk1V6nqcVvCcsKs5UWhilN0kVPiu9HlMoOeOee9cl1ecea/IzWl8S68pZ0Qgk9qwV7OZXLE8mkpvcz1OjS0+P7mw/ZLMf+cmQvt8y1dQD35U4/Su5Moe0kXsUPUZr50/ZxOyeONOA43s6n/wCJ/wBq+i4NpiPzGORT+n4icDXy3ZdwPe7Tprs5OAgfcDjGOc0/TZTJEWPPf9OePqKhRVfTjGWBUwFMrz2x3+lD6NdbY0juHxOq4Kt1Pz+lMeBbbcGWjyBEBI5NKpZYlfBK5/GlVBZ2c3sZYvIWPMSjHSgNSsZIWNzpzlWHJjPRqnSG2eNQ28kDHWopop4MG3dp4+8bdR9K1fR6eDqXDK8a3czYt/LaOUjbjdwPnTtTuHitljLDcB6mJ6mj/sxK+Y4CN8xyKo9REKFzIzSP7ntWM9yXJvHa3wiXQbp2ne3jJcv+92FWF9GY5FhHLv1aoPCkCrdq+3lgSD8sUZP97fXLA8RDAPzNCPsRWcv3KGqyTaTdQJnCNgfl1rnV4vlyyrznPGa3WgTBru6tf+4u76kVmPEVqIrvhcc8nNY5lujZIKptFRGSCGUcd6NW1+0LuizuHPHaorOAtN5WPpmrjT7aWzctMvA6DmlYxsdUqVFv4b1KXSJFkKclcOpONwrpFhqVtfwB7eVSSM7e4/CuczQpNb5UdVyDistrOoT2+nv5M8sM8LgK8bFWGT7it/bwc7WaeGWLydNHe0nCnGamMyspzxXEvC/jPX2jVLq4W5T3lUE/mMVtrfXrqdBuVBx2H96jyJcHG/T3yjTzzxoScigrjWoIFO9wo9yappriWVTmQ8j2xVHeWskjEs2RWTyUbwwx8lrqPi6JQVg3yN8uBWU1XWru8DZOxT2B5ry5hEefeqm6fArNzbHMcIx6K+7ZiTlifmarJWxRly5Y8UAynvUivqMOXFIt/BBI8X6U4bYftC8kZr6WsiQiqDuHT3r5x8BxO/i3TSiZ2zBm46D3r6Qtv3RgfXrT2B8M5GtVUDWrZsy7DOA+eOeppT2Udw1tcqMSR52nPUEdKUBIsHw/O1sNjpyaKtBvhiLHnrn34phijbTbQzUYrkiM2smwqMEHoaVGTdjSoWysZtI5LasTwTR0CgCRgOdtKlWq6O5IFdizEMc8VQXKK14AwyN3SlSrHL0NYey68OADWJF/dEfAo+OGMR3bBRl2bJ+nSlSqR6KT97/oy0bGLWbMxnaTOFOPaifFcUe9zsHWlSrCXsZp/tRnrdR5sTY5z1rQIxls38z1c0qVZ4emMy8DrIkpKD0Vhj5ZrF+MeM4/ecZ+fWlSq0/ArqP4p/gK8LqPIHFbmyA8taVKlX2c3/FFgoGyh7kDaeKVKgwRM3qvHT3qguOWOaVKgNIBnUe1Ay96VKrF0bv9mUEYvbeUIPMLnLd+ldyQegH5/wBKVKncHtEPU/dD8Fa3/pC9uU6f6hR9p/0w+lKlTDEJ9BGAYk+lKlSoGaP/2Q=="/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jpeg;base64,/9j/4AAQSkZJRgABAQAAAQABAAD/2wBDAAkGBwgHBgkIBwgKCgkLDRYPDQwMDRsUFRAWIB0iIiAdHx8kKDQsJCYxJx8fLT0tMTU3Ojo6Iys/RD84QzQ5Ojf/2wBDAQoKCg0MDRoPDxo3JR8lNzc3Nzc3Nzc3Nzc3Nzc3Nzc3Nzc3Nzc3Nzc3Nzc3Nzc3Nzc3Nzc3Nzc3Nzc3Nzc3Nzf/wAARCABbAEwDASIAAhEBAxEB/8QAHAAAAQUBAQEAAAAAAAAAAAAABgADBAUHAQgC/8QANxAAAgEDAQYEAwcCBwAAAAAAAQIDAAQRBQYSEyExQSJRcYEHFGEyQlKRobHBFSMkM0PR4fDx/8QAGQEAAgMBAAAAAAAAAAAAAAAAAwQAAgUB/8QAIhEAAgICAgIDAQEAAAAAAAAAAAECEQMSBCEiQTFRYRQy/9oADAMBAAIRAxEAPwDDjVpoamacRjHvVXU/RLj5bUEftzzVMquLoLhdTQTXGlm4iJUc/qKHdU0+SFBLu9PC+Ox86O9PTUNRthcWtoDD+Jm3c+nKmbrTJctxoCAww6Hp6gjypTHKUR7JjU1Rm1OQxGVwq+5ParPV9Bu9P1FLbhMwmbEBHPez0FEuk7JS2wPGCtLy3sdz5elNSyJKxPHhlKVP0V2h7P8AzA40pPDH2V7n61J1Ky+SVw2ApG8pHcUWJs9rBhLxXESBR4YyhOfpnNBe099MYXtrlOFcQncdfL0+lLeU5djnjCPQMXDh5CR0pqlSp0zW7diq52U0aTWtVSFcrCnilYdl8vU1UKpZwqgkk4AHet72D2Ri0bTlYtxJpMNI2Opx+1UySpUguCG0r9IudOsltbSONECIq4VcdBUDVoIgpYgAjP5VbajqMFpHusygqcUF6rrcU1yIxKN0czg0JQbVDe6i7ZZ31nay/wBPlkUEwTKQfIkFf5p2IRLfyA48WCtUs+oceEcJsgEEH3rrzNhZFY76cx9R5Vb+aRVcuHsNYY+IuBQF8R9lGvLdry2jBuoh2++vl60UaHq6kqHIweXOiBoor2DnjmOYqri4nU4zX4eWGUqxVgQR2Ncoz+KOjw6VrytaxhIp495gOm9k5/igyjxdqxGcdZNEzSIzLqtpGvUzJ+9ekkuRbaUCBlt3pXnzY2NJdp7BHIA4nfzwa3XWbWVtNIhfd8PahZH5DfHXg3+ma7Ua3cmaQyB0Vjhd4YzQsmoFXJbDZ6g5ouvdmWWZnmvpMHA3vlS5HvzquutnGiVjHdxSRqfCrdfXp+lTeMVdk7kz4s9ZtI4QHhlP4gp5Z9CatE121KoI0ly3YgAA/U5r70PY4ahbPK+S6uAAGwCO56UWWez9raQr/h/8rkpbxH15VyHPTeqZXLw4/LsGTLfRTJLwXjjIyUTL+/KjvZS9Lx4kfIIypxjINQJETAb7Kn8XIn2NP6Tbo17EF3lAzyU4B9qq5Nu9rC4ZL/OtAp8bLVTa2l0i5Ky7pOOgINZHW2fGWe2j0NYmYcV5AFWsTouP4F+QqmOQSvBOk0TFZEYMrDsRzFehdI1E6hsvDet4lkhD58j3BrztWmfDPW5rqxfQZSFhiy4YHmVJyR+Z/WplSas7xZeWv2X0uswwybsyMnIZ3h1qTaajpFxIDKsBY92QZqJtRp6ztlMqAORzQZJZXkTndWRlHcc6zM3F3XUqNCNRd0bno/8ATXtnZJYogBkBcYNVGqarZwEgyoMds0A6ZNPBatxZ3TeHhUcyT+tQ7lLiWfd3GJPPmxrOxcPNvTl0g0nGm33YQ6nrFlcDcZlYeXLnVpsuFhnhlACxPkKB+fWhXTNEe4lBfz8sUV6/cJomylxIcI0ceYz08fb9a1sWHT3YG6V10Z38Xb3j7UfKpLvx28Yzg58Z5n9MUDU7czzXU8k9xI0krtlnY5JNNVopUqMictpWdqx2e1aXRNUivYl3gvhdPxKeo/75VXVyutHE2naPRGl3llrujw3kH9xZVzud18wfI1C+VjtZSzxuc/6ZG8CtZf8AD7ag7P6nw7gn5Gc4k5/YPZv9/wDitl1O9shYx3izwgDDK+8Mfn9aVnBpmtgzKceyDHc6TbrD82iQR8bwFwO4PL86+r1raFGcwBZZ2O6SM4Xty9KZ2xjtItLF7/abhMkw55yVII96kOiHT4r24wd5w0jZ5KuP26VR2HSj8sf0u3NvGXZFKnxHPI4rJfiRtQ+r6nJY2rlbG3fGB99x1J9OlHe322FppWkG1sJke9nTdQIc8MH7x/j/ANrEjzPnR8UK7EOXmvxRylSpUYQO1yu0jVmQ5ThnmMIhMshiByE3juj2pulVSEh767kt1tnuZmgX7MRkJUe3Sn5Na1OWxWykvp2tl5CMucY8j5j6VApVKO7P7FSpUqhwVdpUqsiH/9k="/>
          <p:cNvSpPr>
            <a:spLocks noChangeAspect="1" noChangeArrowheads="1"/>
          </p:cNvSpPr>
          <p:nvPr/>
        </p:nvSpPr>
        <p:spPr bwMode="auto">
          <a:xfrm>
            <a:off x="63500" y="-411163"/>
            <a:ext cx="7239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data:image/jpeg;base64,/9j/4AAQSkZJRgABAQAAAQABAAD/2wBDAAkGBwgHBgkIBwgKCgkLDRYPDQwMDRsUFRAWIB0iIiAdHx8kKDQsJCYxJx8fLT0tMTU3Ojo6Iys/RD84QzQ5Ojf/2wBDAQoKCg0MDRoPDxo3JR8lNzc3Nzc3Nzc3Nzc3Nzc3Nzc3Nzc3Nzc3Nzc3Nzc3Nzc3Nzc3Nzc3Nzc3Nzc3Nzc3Nzf/wAARCABbAEwDASIAAhEBAxEB/8QAHAAAAQUBAQEAAAAAAAAAAAAABgADBAUHAQgC/8QANxAAAgEDAQYEAwcCBwAAAAAAAQIDAAQRBQYSEyExQSJRcYEHFGEyQlKRobHBFSMkM0PR4fDx/8QAGQEAAgMBAAAAAAAAAAAAAAAAAwQAAgUB/8QAIhEAAgICAgIDAQEAAAAAAAAAAAECEQMSBCEiQTFRYRQy/9oADAMBAAIRAxEAPwDDjVpoamacRjHvVXU/RLj5bUEftzzVMquLoLhdTQTXGlm4iJUc/qKHdU0+SFBLu9PC+Ox86O9PTUNRthcWtoDD+Jm3c+nKmbrTJctxoCAww6Hp6gjypTHKUR7JjU1Rm1OQxGVwq+5ParPV9Bu9P1FLbhMwmbEBHPez0FEuk7JS2wPGCtLy3sdz5elNSyJKxPHhlKVP0V2h7P8AzA40pPDH2V7n61J1Ky+SVw2ApG8pHcUWJs9rBhLxXESBR4YyhOfpnNBe099MYXtrlOFcQncdfL0+lLeU5djnjCPQMXDh5CR0pqlSp0zW7diq52U0aTWtVSFcrCnilYdl8vU1UKpZwqgkk4AHet72D2Ri0bTlYtxJpMNI2Opx+1UySpUguCG0r9IudOsltbSONECIq4VcdBUDVoIgpYgAjP5VbajqMFpHusygqcUF6rrcU1yIxKN0czg0JQbVDe6i7ZZ31nay/wBPlkUEwTKQfIkFf5p2IRLfyA48WCtUs+oceEcJsgEEH3rrzNhZFY76cx9R5Vb+aRVcuHsNYY+IuBQF8R9lGvLdry2jBuoh2++vl60UaHq6kqHIweXOiBoor2DnjmOYqri4nU4zX4eWGUqxVgQR2Ncoz+KOjw6VrytaxhIp495gOm9k5/igyjxdqxGcdZNEzSIzLqtpGvUzJ+9ekkuRbaUCBlt3pXnzY2NJdp7BHIA4nfzwa3XWbWVtNIhfd8PahZH5DfHXg3+ma7Ua3cmaQyB0Vjhd4YzQsmoFXJbDZ6g5ouvdmWWZnmvpMHA3vlS5HvzquutnGiVjHdxSRqfCrdfXp+lTeMVdk7kz4s9ZtI4QHhlP4gp5Z9CatE121KoI0ly3YgAA/U5r70PY4ahbPK+S6uAAGwCO56UWWez9raQr/h/8rkpbxH15VyHPTeqZXLw4/LsGTLfRTJLwXjjIyUTL+/KjvZS9Lx4kfIIypxjINQJETAb7Kn8XIn2NP6Tbo17EF3lAzyU4B9qq5Nu9rC4ZL/OtAp8bLVTa2l0i5Ky7pOOgINZHW2fGWe2j0NYmYcV5AFWsTouP4F+QqmOQSvBOk0TFZEYMrDsRzFehdI1E6hsvDet4lkhD58j3BrztWmfDPW5rqxfQZSFhiy4YHmVJyR+Z/WplSas7xZeWv2X0uswwybsyMnIZ3h1qTaajpFxIDKsBY92QZqJtRp6ztlMqAORzQZJZXkTndWRlHcc6zM3F3XUqNCNRd0bno/8ATXtnZJYogBkBcYNVGqarZwEgyoMds0A6ZNPBatxZ3TeHhUcyT+tQ7lLiWfd3GJPPmxrOxcPNvTl0g0nGm33YQ6nrFlcDcZlYeXLnVpsuFhnhlACxPkKB+fWhXTNEe4lBfz8sUV6/cJomylxIcI0ceYz08fb9a1sWHT3YG6V10Z38Xb3j7UfKpLvx28Yzg58Z5n9MUDU7czzXU8k9xI0krtlnY5JNNVopUqMictpWdqx2e1aXRNUivYl3gvhdPxKeo/75VXVyutHE2naPRGl3llrujw3kH9xZVzud18wfI1C+VjtZSzxuc/6ZG8CtZf8AD7ag7P6nw7gn5Gc4k5/YPZv9/wDitl1O9shYx3izwgDDK+8Mfn9aVnBpmtgzKceyDHc6TbrD82iQR8bwFwO4PL86+r1raFGcwBZZ2O6SM4Xty9KZ2xjtItLF7/abhMkw55yVII96kOiHT4r24wd5w0jZ5KuP26VR2HSj8sf0u3NvGXZFKnxHPI4rJfiRtQ+r6nJY2rlbG3fGB99x1J9OlHe322FppWkG1sJke9nTdQIc8MH7x/j/ANrEjzPnR8UK7EOXmvxRylSpUYQO1yu0jVmQ5ThnmMIhMshiByE3juj2pulVSEh767kt1tnuZmgX7MRkJUe3Sn5Na1OWxWykvp2tl5CMucY8j5j6VApVKO7P7FSpUqhwVdpUqsiH/9k="/>
          <p:cNvSpPr>
            <a:spLocks noChangeAspect="1" noChangeArrowheads="1"/>
          </p:cNvSpPr>
          <p:nvPr/>
        </p:nvSpPr>
        <p:spPr bwMode="auto">
          <a:xfrm>
            <a:off x="63500" y="-411163"/>
            <a:ext cx="7239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rot="1472050">
            <a:off x="4191000" y="1295400"/>
            <a:ext cx="4419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Родина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856690">
            <a:off x="146210" y="1874694"/>
            <a:ext cx="37338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Мама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1975" y="3970928"/>
            <a:ext cx="4419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Счастье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BQYDBAACBwEI/8QAOxAAAgECBAQEBAQFAwUBAQAAAQIDBBEABRIhBjFBURMiYXEygZGhFCOx0RVCUsHwBzPhFiQ0YvFysv/EABgBAAMBAQAAAAAAAAAAAAAAAAABAgME/8QAIhEAAgMAAgMAAgMAAAAAAAAAAAECESESMQNBURMiBGFx/9oADAMBAAIRAxEAPwDpsrsJH8x59/XAvNMx/DSwwSO0YlNkc/CT/TfvgjL/ALj/AP6I++KFc+uBohFHLc2OsAqPfv7YwNkB6nOYsvzApKXQTBSZQbhnNwAT8rYu8OrmhaaszKYaJwDFECboO57EgjYdsDzlWlYo6YiOFDdoDGDG5ve9jyN99sXqWrliXSjgom2lvTpgakx2iGoqpUrWZna3iNbftJ74tcPVslS9QrEkLoIF+QscBM0qHFUDExY3ubgdTc4n4cqEy+pFPKJpaipjVtMcZYIALeYi4HO++Jopr9RsZQ7K5UFkN1O+2E6gesTN2jXx3tVHxAwOytq5dwPLhzNrEYqZjXJSRKzEa2Nhft1P0/sMMmL9AmvqxVUkj08rJLEzCNjcedbi1uvUYEVOdxwmWKu1ubLIIVGoqeo58rj6YC5pnFRP+MggZkmDgSBD5iGPPV0He1vc4W2MmjUYylyQS3Xv+o+uMp+Z+kdvg/jLyJpvTpKccRqxjNG2tFBLCQaRz27327Yv8PcVU2dzT00aFJYFDMNWoFT1HXHIY5IahHLTyLJoXy35kEAG/sScEsvzmLIuJ4cwpgRT+CYJgR8aXLB/qLfI4uLfswn40so6LndFWiqlqIhrp9jrM1tPfb33wvZTm08tVMscJcJGzDVzFuVvc/XBig4sgmWRc0WOMNCXbQb3AsCCPnipHmTVuZrNAqrDIfCRAtjpsSCfpy6AjDVMnaaKFXNO6QVFd4ryWbxIo2K6Ry0nsfX1w4cL5h+PpjIsLRRRDw01Nck4WIq2Vav8OwGtz+ZrI2Pf23v8sOeSpDTZVG6BUi0mSwFgAd74qK0mbwhpg7ZlVSya9Asi3br1sO1rYmrAs6BG8wvf4j9xjyhPiQCaxUzfmFT0vy+2PK1vDj1Rqb3uTbaw5k4pYQzSlOmQA6vMpYX6AW/fFwHfAnJy8jF3DAiMCx6XJP6WwWHPCuxlqm+A++Mx7TH8s++MwEEMpAlcm3M9fXAzMZZYJKeGkjVpJZBqIW/hr1IHfBGqAYyawpW5v9cUJxPDSu1KHklOyIx1H54PRSJK+qp4AhmZRGSTqY2CgAm+Eyt4lozXyCF3aNmsS6gC/In/AO4Kfw/MZ4qimr/PTyodT33Qnt/nTAgZHHR0bGtCTorFgwXcjmP77euFvZaSNaWresjE7tewKkAW3UH/AIwe4clebNazU50KoUITtub8vnhaoaykqKgiiXTTvI1rA2LaRc8/bBjLq2OmzVo6Simnq3iHivEylDuLi5I5WH1wqb0cusG6qqIaSneeodUiQXLHHO834lp66rmraecSQx/kwspsFtzYd9/0wd4vrnOUa/AnSSncO6Mlg4sRYHkSOex6Y5hU0gppnzGmeOooZ7eKqc42O17fXb9sRL9sH41SsIwV1YUQRx+JJGWV5eYYsbi/z/TENbW1+eZi8GW0U0ywk2jgj1leQPLbfSPvivJmlbWVAo6VVh8cqshTc2WwHzI+m+Ou8M0uXcPZZHDGYYFKgySyMAZG6k33OCksZbm46uzmVFwDxBmMpd4TR35CVbWxDnfDedcNRfxGujSqhsEdwdXhAnmduXP647cK6CQa45lde6NqH2wtcX5pl8+XVdAKqn/EzRMiQs4u5sbDFNpdEc5SeiHwlFVZl+OqaZLNII0Ckg2UE+W597m3a2GHL6WSgpPxdUpvGh0x6r+Zhvfsb7fPFnhfLkyfJKWlkkVjoLMyi1yf7AYzNaXMJqCKppIGlWO4ZYxfa/P15dMXxJ5WzfI8s/G5o81aiBULo4DX1Md9/TDFxNUxUmTvBbaTTCFHqQOQwN4KhJgeplB8XnJfbcXA+dsC8/Etbm63bSKeOScDV1ANr/MD64fSJ7kG8lqTmOXOZC6K0joOhA1Ha+I82jmy+mFRG6yEME0MOYO3TEHDMZrcpSQMIRrYBU3vvud+t8SZvFDHTPaR5HV1XSSOdx1t0vgV1YeyxkVT+IWokI0nxBc32+EYMKwIuCCPfCtwxG9TlsjoTZpTuT22wwQzKjpTq2tx8VhywknQn2E6cgIffGYyEeU++MwEMiaNpZWMwATWQq9/U/tj1TGrskYtp56RjWud1IVBcmSxv/KL7/bEaPGh0gHWw1kk8/8ANsMqiOqzKkgkMcrhWDqpueQbkfbngZWUSHMKh2qS8MsQC07Dyg9wemBfGSU5njdm/wB4GKQq3wnmt/r9sQUPED0lJAmZQ2RZHibUdR2A0k367j64m2Ul8KktFHTVM7QxosTF3RFNtDAW5Yr8LsUz6oWUsjSU+tQdifNzHyAxO1YK+rqp4SUp2U6QRb+Xe3tilLGlRnFNHA1QszQmON4hq0X0mxHUWBwLuy/VD+tsyppaacB0ZN7dR/lscmq+GD/1BXZaa1qQRsBrMRdZNQJDEX8otsTjqGSwVlNIqVkIXyaS4kBDnbcAb9Pvi1nGXirgZlRGlCkdtQIsRfpt1wPdJi6Ef/T7IpcsqK9axU8RSojkPm1C5uQfXb/BgxxLw/WZhCzUi08khBt48YmI36X2Ue2COXRU9KopI5LtTxqhUm5VTew5DbnbFbM86lp2SGJliVjp1ubBe/6jGLel7eFDhDhquoxIlV+SGQjSrDY9NhtgdlXCleuY+JNKgDH80lEbVvc3B3FxbpglVZlnEJjXL8xpZ4rXYk3Y3Pflb2xWpswqzUOZa2ObM0dfEhW4Gg7C+w+uGr9DV/S1SP4lWxmJiGhowoF9P8uw+2N3lr6GRaeimZl1hE0EgoeRv0PMc9tsbfgS0fjRPomZw9xyO/X7/XFulikiGnUWdiWJPUk746IwbMnJBjJHqaiFhXCPUp2CrbUO5+2BOcZfTPmk6Rgqfw4BZTyLFh+gwZyxBBA8tQQlzY37YBVdQJMxq5kJCxSANb+YBf03OKwhfUZkUEuWUJp5Jbks5GnkLnY4sVMDSR2Ya2JBty5G9ycD+HszizRS5dCBKV8ux09L4OZhTRUqkgyMJGsSSNvT2w6zAvdB8CqtKtPTskSq12F9yPfBSkEUIEasC53LAc8BdMZb8sEj1xaiZtQsOuxvuMPgqBy0ZKf4DfvjMR0zWiFyfrjMZCNK0OZgI9RBl8xv03wIZ6yqmWWKKwjBueWq9tsHZIh4jFj/ADH++NgABboMFDugZJRl49TIgYr52ZQSewPtgHneXpOyfj0JgXzBwdgTt+2Gip1vGQu4sb4o0Lzvrp62E2FwjLyI6X9cNjQiS06ZfN+Gp2LRqZLsX7opHvzxv+NiXiqnp0jsGV37WAGwHbffGZ/FJTZlMkq+GniExE73XSF/tgBUVCUfE1FWanljeNZPLz3Ui31xKxmj6OpRVbLpAK27HviT+IaaVjMhMoNhGn8/a2AmQQ1dfUSVFLOppH0sBJe6m26277XwcrqNUAEDFZTt4383sMVJxrCEqYNjzKlqapjHGYq112jlsGZV67dNzjWkjgrJDrVXFyGR+h6gjCS7S03EUmZyLMFhqGuz3GoC+rfrsDhoqaapNSa3LZUV+e52e/cYx4mvQQnyeOKnCUjVMMS7rHFM6BfQAHYWGFjiKtHDsDyliZpxoQSMXJ25kk329TiSfibiCNtH4FHYsFBvtflb64D53w3neZzpXZ3ohQeUIj309wLc8CjXY7DfDvEkWbTCORUhdluirfcDnz5H07YcKKWnhA2/N53bkPbHMKeiFHEspp5VUMSDawJHI3ww0+Y1LQs6wHwF5CYkMAB87km+No+S8ZnKHwds0p5K3LpIkYRswuhvsW6X9L4VOHY2aiInddTTPrY3sbGxP2+2CNDXT1FBFNG5ZZI7qott88B5KDMY5WMM3hRvIWCk7ICSeXztitWkf0N0FHlkdoqZUQg30obXPt3x7R1sVTJUjwyGilOoHkvQfUDlgWvCVPUwxvUtIZQOeo3+frjSFqnhWh1VoFQJZWaWeBLAE8hYm/8AgwrYqRNWlGmZYoQuv4djt8v+MaUViAKmVFt/LGpGBea8SLUn/tI2ihPN7hT+u2Icpr18VIXbxGJ+LY8+XuP89mno+OD3TFTELEW9sZjSkCiEDzfMYzEBZPJYO99zqPtjQbAkm9umPJm/NkF/5jiCWpWK0cgOmUFQ3/t2w0xUWY3EqB03GJByva2BPD8NTT08sNSjKytYHV0sOWJqar8UyQsAJY2ZdN+YB/8An1w0Jor57kkOY3cKolsRsbagefscJOV8LtWZzGtZDqhhgaJxcrvqa3/9dD0wy1fE5pqxqdaUuwcKV1AH5fXELZ3AKJ5qiqRKuosEjVhI2m5sABvY7++JlRcboY6Cmp6CIU1Giwwr5goO7+uKVazyZkJmcGOnjJIPe3T198LOccbLlilahYI6ooShZh5UttfufQYBcP8AEGYZzm4p/AlkhqE3cQFY1U/zXPPkT6225YlIaVdg3PKiqzXi2WWKW8NNG0erVtcr5j2sNsV8h4x/BwS0c2qan1ARMb7d7HqMQ5vMlNX1uUU0cg8dtMspFrJbe3ub4qHKp5JEpqdAYxsukbgW7e+/ywf6aro6dwxl0ma5omZ1hjanpl/KRWsoYjnYenXDNmMLSSCaKoaPSLaAdj7jrhJHEkfCuWZbRwRJJSBUR5XJ16tNyTbbBBuNsrqonEFUFewuW5fb98TRDTcjM0b+IU6w1PhyTaiY47FQLdSDucBMwhq8ny+aWdQ0zKXdhYgKL7m+1vTDBRrS1MsVcJW8XVpJ07EegNvrhQ49zVMwzuLLYmIjjI1i+zb36YKGrJMqnr6ejhqYqgpyBjfzIwJ2uP5T7Ww6ZbW/i5I1EJjql8wjO9ulweRFuvrhKp6mOaoemfyxL4bAdgoZj/bBLLK6pWrlzVCEmiIK0/PydQ3a/TrtfDh5GmEoWh3dczgaBKfQy6mMzSSXJPQ+2LtbSx1lC9NUgSI62YDa/qMRZbmlLmsXi0bM6D4iF5N1U+o69sWo3jkuyPqA2BGNkc7s51nuXtlEhp1N0dfIVuCQf6t9/wDOWIshSWGpjIk8NSb6Ik0C3qbi/wB8OHEeRPmbRzRSASJGUKk2vvcG/wDbCxNltRlspSdgo2ZW6E/fEtGqdqh9gYtEpF/mcZgRk9XHJRhpDqbUdxqb74zEkhuWwmfvqPTFHMniWlfxi2i1mI5qD/N8sXp7+M5J6nFCspFqpUdywtcMOjKeYIxYFCbN3oaIx1X/AJMbBVkPJx0P74CZBUPWZ0jzyvEJtTxkte7W8yH1FvnbBPimlVspWnUeX4YyW+Fhyuex5fPChl800dJJAzMlnDQScmEoNr/S5PoMJ4AZzMTnOJIqmKKOSG7iSMW8YNcA+lhf259sLstJqzGqmhqGVDD4bqlxdjyt1BtsLd8W8ozV8yzDMzWSCSaKYxrqPONdwSO39zijk9TNPX5mIgTZ7Buvv6Yyb/azZKlQI4e4aGf8WvS1TlaaL42U3vYgab99zv6Y61mlNDkOSiOgiEZij0x2Gy2Fh+lsAOB8v/DTq4RWZ3LswNrk9v8AN8OGfmPwSJpFiUqTqvY8rfbFxlaMpXyOGrUvU5tVVbsXkey36jmd+2Og/wCn3g1DVBEZE4F0dhe45bY5vnjR02czpTxiJBs9pNWs9yeWOn/6czik4SNS5k3ltcoT8l3398D7LbwocS5GEhrlklMsKqpEbA7i/O/e++OWZjTnL5wiSbMupT1HuMdO4yzJ52SBJTDE8J8RmNiic7+/7jHPZ81yqoo6iOSj0zLfwZb3LDpv09uW+D3gK6Pcvz3NIaedoasoI1F2O5N9ueIqCeZ6pqidy8zblyL48GW1iUkFHHE8s1Q6yaIVLHSR5eXvg/RcF54/5bUZjk6iWRVsD33wNpAuz3Kqhpq+cM2gxxABrbDUef0GCEWcZfRUz0+pgdQY2BZ5SebH0H35DEQ4fkysTwmtppwG/wC4nBKrHYDY358+mBElZRUTaqQLNUC//cS7gdPIvXEqG6VKWYPfDuYSw1JppUdKKslMRZH/AJ7DcfUD54d8qohQ03hK7vvcnp8scmyqnzF4fEq6iSIH8yNWa/mBBBtyG4vbDbw3nGdZhrjnFlhOmRhYLe1+f3xcWukZSTaseQSR5h98C85y4V8asQPY9cbUWZivhmemjL+HshbYOcAsuzjN5qkQPRiSNpdDljYxqBuT/m+K7JS+BbLaCoWnIE0cY1Gy9sZghAbRjxD5utlvfGYgosz28V//ANHGihT2xvObzMNviJxpfSL3+2NCER1VJBV08kEyhkdbEWxznOaSpWuagFYUeDT4cpsSYyOVvU3+2HzOcyiy3Lpqt2uqi4U8mN7AfU45xJVx5k7VrSGUvdvy7opHctzAHIAevfGfkfo1gtKWaRGKb8ZH4YlA0Foz5vYriDI5QK2eIHaZdTFgyjUP1/4xSzrM8tqbCJfDSGymWJSNRt1x7l1YPGgdZTIEYMLAXsdsRWGh03IGWGaO92YgXJG4Hc9vbHvHdWXyxhAUBc6Qzg7bHa/TAinmenpzUXYMNwRc+u3cnv2wu5k0/EOcVrpJ4cMVvBvyJXv264cHhEltiNVhVzJ/DYMFO5VibH3OOvZXXaOBIXpm8aSKDcRjSA1u2OV5zNLPnEhlEUdgBaNeQtzHe+GigrZDw5TUERfXcoyRruVJG5tzJ5e+NCQHxHmUryfh2Nnk88yg30/0rf05nASnpZanxBErERKXkcGwUdyThvj4Mqs4zGR4ZkhgF/xLu4IibqAeRI69rYtZlNkPD2XvQ5JPJNPONFRUnk69VB58+o29cNC94HsklFJlFGJojSzMqiRCbaVVALc+XPAjOeIpsqpad6VFeeSJkMkpJKb/ABDv2+WAWY8SZxU1DPW1MTBJA6s0Y8wtYWA5j073wIVqnNKtIIkMkjXuouSd+vYemMvx7bNORaWeqroqfxzItIZNOst8Vzdio6nrcjBCfJ/w0qy5XR1NUC/kmZL7W622vv7Ys1FLDl0AFVPqqwoLkmyQr1VR9PU4kyavq7STRFoVbyqOVk5C/wAh6e+HKXwIxDMNLn7UzTvSQxMPKgqZF1MfQA2HzOLHC2Z1i8QpT1tO8DSqIJYmXyOLEhvcEEbdDjTJs7keaSGub8RFJ5QHFx+wGK0WZxQVToriiq4ZSYkD3hJB226dja2IjJWNp0dWiMcSiOOMKg/pW2K81JBPUGZNUcwFtabX9++BozrRkkWYSo6eIuwIuA2/2uMX6CuhrAkd7VHhLIV5XBx0Wc9UTRK5Tdjfr03xmJhb+n74zEDtntSR472tzOI9Wx3t8se1DHx5Ln+Y40BFt74sEL3GkcTZHUxyKzvOVSNOQMhNlv6cr+xwsR00UdFHRwrqjRAht/MB/m5wZ/1ArpaeKmigF5jreK/IEADUfYMThcpoZRQRUrs3jTJ4tTKSbhTyHt0sOdjjn8ms1h0Bc5eSadaMSQx0o2jhjF2f1sMU5Mq/hlSjPAyh91cGyv6W6dcOWV5ZT07skMK+IPM7Nc7dS3r6YvPTHNLRwI00Cv8AmHkNQ5i/LtsMUng2TUqvMo3LHSFNxuR2/wCMKlUsmVZ/HBOWSnd9IAXmp9B6ne397YcnVMvpGNRWxQBRYpD5209he2/ywjZ5mU+Y1BkFQKen1WAXZkUbWBPU8yfphQi7BtAnPclqnz2UppSJrWu+rSO3f6fbBSOiloMtmenqFpahUPhSSMAztz026A7jrucDVzeGggMVBHqmF/zG3N8DXFVXu01TK3PmTe49MbUQXP4vm1VQtTiofwGYu/iNYBjzNhzN8V4acBTJ/uP1lc/pieOBITocNpHmAJx66kkeIrxo2/m8pt69sIChW1phqqYMgcxujuzKLMt72t/nXDNJxHQrHJJlcARpAbERkMfftgLV0RlsqxjxIrgAj4l/fFXLWSOoMLWKE2VrDZjgksCPZbpJWzOpczqWdCCSCRe/f6YPCL8vS5CgH4ALW/b574io6VKWSWRCGaSxHe/p++JwfJb4QN7Dr7fucc7ds6KPC4uujZVuL9j6X/U4qrAKuSFxzv8AmXPO3I4s3Ro/KoFtwSbgfufU4t5DRmatp6RYzaZtDkcwnNvbYEX9RgWsl9WdEyGmSbhqkhqo/K0e6HbYm4H0tjbMcoMzwVNI5hqab/bYHYjbyn0NsEAgF9gB0APLG4Y7AgfXHSujl09iJ0DxdKv1AO2Mx4GI2BAxmJsoyqJ/ESDf4j0xGD6nG9V/5MtgfiPPEdj2++LEkLfGMSaqWonk0QIWEt+RU2JF+l9IHzwOsssX4mI6Vkswe9y222ke30w05vQx5ll81HIFtKtr33U8wflheyqmbLKeOnrFIemTTGyrcMm/Id9t8ZyhbNIvANWySvmlLkKv+GWRPxFSYjqbwxc6b8wTbfqd8OKQ0v8AD1p6aNGp0QeHCmylegGOJzZ5UT8WT1zSkOZyIyRYqouF9tv1OHWPPJ46lWoJopYVUssJuCL76b8xviJx6oaVijX5lUpLJHVpItQGbWjAixuft29LYGa6mrfTcledgNl+eHrOKzKuJJphJCsU0aCzDaRLdCNrjfCpWU89DN4SCMLpBWWTyqQetv7Y0i7E0yGnjhphaV136sNh7d8ez10cIJgurNsryC5+S/vim7wxPreVp3G5KDSPa5HL2GMSpkcO1Giw7XJTdj7sd8UIleOtlTXJKkIY3WSpfSflfn8seR1K09T40tVJPbYqIrKw/pG9/nYY3pMrqKxtTMdI+J2FyT/f9cMNPlFIFWKWJRCN9xqLEdPU+g2GE5DSYMWabM6Jlj1QJayxRbae1yN/7WwOo4XQkSxyAk2syGxA57/5bD/X5NULR/xIUwgRFCtGPiK9GNvv6XxDl9OmZUktBKLSE+JTEncOOl/X98NaLoHQzCno1krI5dBF1kXeyjuOYHqL4kDxVYjWnkSR2HwqfN9O2CmY5ctVQrDGhd5EKcthew5foP2wwcAwwVfDNJFVUyNLSlqd9Sjmhtf7Xxn+M050rFTLsrq6mUrTQtKQbMVHkU+rcr+gw9cPZL/DfzptJqG2BW+wNr79eQ+mDqwRxLaNAg9DbHmlbcl53w4wSM5TbNCxvckb98SKx7rbvbGtgD0+mNr/APscXRJuD6jGY1AFubYzEAe1VhUy+UfFzxoDci2kYuz0EzzuwaMBm23P7Y0GXzA7un1P7Y0EmVt97dfTC9n9NMzzSKx8kZ8Jr2EdxY7d/X1PLDaKGb+tfqf2xHLlbyqUfw2VtirEkH7YTQ06Z83ZrkcgzE+AxsxYnULFSN8X8tml8ILWxSoYbKZlFr3G2/XvbHZYuBoFrDUSlJVHwROfKvytgZxBwXVTRUtJljUsUayNLI0jsCxPspviWUpKzllfXUn4hpmZZ2OwslifpyxRq46jMZVMKSRppFy7l7D06/LDrmv+l+dS1Aanny1kKg/mTODfrsEOC2Rf6f5pSwwfiny9mTUDokc7XuACUHfDSrQ52c5zDKpKSNB4RaWrdmHXSqgL9yT9MMPB3Cr1E7isQqjxOoJB57fvjqScJLJWwTzLAViiCKoJPc9vbBZMmZQPDEKjnYf/ADDYOSEiXIo6aJYoKdZXKgKo2HzP6nmcEcj4ejpGWoqyk04+Hayp6AdMNMeWSgXvHfuCf2xuuXygfEn1/wCMSog5lF4kdSjAMCLWtjmedURyPNTCnlQHxad+46j3H7Y63/D5b31L9T+2AnFPDMub5foVoVnhOuJ2Y7HqOXUfoMUiVIX8orElMU0YHhzk6gp2WQc/7n/7gtkOWtltZmQuTBUzCoTf4SRZh9Rf54F5Rwnm9JKyzT0ZhdRfRI5KvzDC64a5slrqjLlhjqI4pwPjR2HNSOgvte/yw2rdiuiUkX2sfc48Btvbn6YHHIM9poUQZlFIIwoIdmuwFzbVa4vsL78r9cZHkWdRzlBmEcmpLNIzEEsDcNYD+na22ChcggSD0PPGEe/1xSTh/PAiqcyiYkBXO/UEEjY26Ec7WPMctf8Ap7O9FlzKLSzA+YsTe5Ntxa24Gw5KMFByL6AaeR+RxmJKHKqqCnEdVLDNIpsXIO/273xmJodn/9k="/>
          <p:cNvSpPr>
            <a:spLocks noChangeAspect="1" noChangeArrowheads="1"/>
          </p:cNvSpPr>
          <p:nvPr/>
        </p:nvSpPr>
        <p:spPr bwMode="auto">
          <a:xfrm>
            <a:off x="63500" y="-722313"/>
            <a:ext cx="1533525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RQUExQWFRQVFxwXFxgYFxgYFxwYGhwXGRccFxUYHSYgGBwkGhgWHy8gJCcpLCwsGh4xNTAqNScrLCkBCQoKDgwOGg8PGikfHyQpKSkpKSwpLCksKSksLCkpKSwpLCkpKSksKSwsKSkpLSwsKSksLCwsKSkpKSkpKSkpLP/AABEIAP4AxgMBIgACEQEDEQH/xAAbAAAABwEAAAAAAAAAAAAAAAAAAQIDBAUGB//EAD4QAAEDAgQDBgMHAwMDBQAAAAEAAhEDIQQSMUEFUWEGEyJxgZEyobEHI0JiwdHwUuHxFHKCFTPSFiRjssL/xAAaAQEBAQEBAQEAAAAAAAAAAAAAAQIDBAUG/8QAJxEBAQACAgIDAAEDBQAAAAAAAAECEQMhEjEEQVETcYGxIjJhcpH/2gAMAwEAAhEDEQA/ANdh9PRLLE3SeYHknA9ed6SyminQ5Ic5Apl0otSW1EC66BbmKM6xTrnqs4rxunh2zUOujRqfTYdTZBYg2TdfFNpjNUcGtGpcYHuVz3in2mVHSyhTa3k514Gk8j/NVlcbj6lZrnV3Pc63xm8HZo0bfporpNumYzt/hRORxqEa5RAt+Z0A+kqJR+0ZjhamB/uqXPo1pXMe5gX9bbnRt9+aeaQ25ItttH7dN1dErf1vtMjSkDHJzj8y0RCMfag0mO4dHR07CNQJ3XOXPBF7NGws4k9dtPRFSnXKAOZ09BN7FNG3U8J9pGFeYcXsndzbe7ZWpweLZUaHMcHNI1BkLhDGXE92IE3HKdVYcJ4tWovFSkMpPiIE5SNILZhLFdwhJCzvZrte3EAMeO7rRJaZv/t/ZXwKyH4REJF0MyA3BJCBcilAZQIROclTZAy5qCWUEUxRfql50zh9T5pxyMnA5CUTWonNQOMIQzogFE4jjm0abqjz4WibankB1Jt6oIfaXtMzCUsxu82Y3meZ5NG5/dclx/GKld7n1HZi46aC2nh5DYfUpPHuKvxFZzn6n0AA0A6C/mboYDDF7gzLlLQ57idcsTblb5mVrSbSsLQcQCDBeZvN/wAxj4WNgn0USrV2BLgCck/idu7TT+yuKOHJoM8IDsU7KI/DSaYsNpd9PeM7Cg4lzCcrGGCRYBjdY5Eka7lFU93WBE3LifmTayUGCx2B1Orjzjl0Vnj6LHuLmtys0DQBJI26+ajVqcOG7yCTyE/CAmzSFUJa4Wkzve5vcblKewi7j4yCb3iP7aDonxQLSHRmg5QObiDpzUbuzmJdqJ13dyVRJw9MECpUs0CGti7j6bdSpmAdTzNfUygDRhv6kbnSyiubDiGk+HV52adm8tfVM1adxbqRFxeAJ5nU+ai+mhocVbWysLDAgF0xkGxBF5voFoeGdqqmFq9zijmYfgq7hu2Y/iEa7jqsPhuIPaAykyJ97Tefcp7HcTktMeNsy4RcyRyuPNTS727VTrhwBBBabgi4jaEXehc17IdrHUyWVL0tYH4Obhybvl9uS6OxgsRcHTl5qBwuRNejcEprECahR5rIPaksagIlBAi6CBmnvzSwipixKOmboh9jesdU29OgWTTkAaLLA/aDxuKjaLCfu/vHR/WbUx6CXey3znLiHF8calR7zc1KjjbZoOVv1KsCcBgv9TVdlactmtk6Da/MgOK2PDuzOTDVnNGZ7hlaN/vHEU+tw0n1Wa7MYxtBznPtlcCR/wAXfODop+G7aVA5pAaKffd5lGp7tsMEchG26VI1HG8CaVbKW2wuHbJ2Dg3WeZcTCyOJwZZRYQJNYuceeXM3Xnc/RWfGu3vf4WrTDIqV6gfUePhIEANAOlgLKrocWNR1MbCi4GYOkG09WhRrZUS6nA8FMZ3WtJBtChtonu6teASTbXSdv5sl1ce12HJAgshoOuYk7jawTOC4rla1jrNAnnNuXJVbTf8AqM+VwsKYDWj8xvPJK4xRALBJ0zGZ11J+SW6ie7pgcqlXQ+QUbF13OMmTlpAe8e+qrP0FJxJAuGsY1ztbkCbwOcBSKVOaTARBqPnNvlBv7CPdM0KoFAME5nEl14sLx7DRS6DJYZsKbBTB2LnETfbwhKsMUKQIe9ug8Lf1MzqLe4UWmZG5LTmP+062V/T4YG4YPk5YdrAAmL3u62wVdVwrclMt+IMLnDSWydN1DRqiA0gg6EgHXS4MciDBXSuxXEZYaDjen4mbzTOgnobeRC5vg6Tbkk2yuiNRIvM8itf2cq5K9K/wuNI9WuHhn5eyxbqvRhj5YV0IlCUpwskwtPODxO6TCUXpOZAgi6CMoII7DZBrrpLRqEaIkZk2SljRNOCKgdo8aaeFrPGrWOjzIgfMrkDaRyPIJ+77tuwO5MW/qK6b25qRg366j9/0XNc8AT+Otmj8rYueisQ33rQ9xIGVznNnXVpA8rmVHp4vLlsLT53k391a4TsxUrvIacodDugDtJ9FqsF9mDHkNzPcSItGvNXcTVYXBFpDQdonlr9b/JOCqMo5gQY/3OOvlZdgw/2O4VtP70unWc/1I1VFxD7JmASx78k2LmwD01mORSpK5e68gHXxHXrr7p3LYH8pi+sTI89F0nh32eUqZcXuL82rdGxrrJJvfVSqnYXDkshpbktZxAI3nmnkunOm4rMA2CC2i4T7mR0UFzszgBuGg67AfOV1Sl2Ew4eHwTAgAuJbyFt0uh2NosdLGgHSeg5A/VTa6cwrUstUgiJDi0ayCDF91Z0MOTh22MuqSTewiBf0+YW3qdlaQqd4ReII5+Z/ZLr8OaDBsIjKBE+ZAtYAKWtSKLDgvpCmGWLMhJEgQIm9zcaBZzE4ZzS1rz8ALTpOWZH1mFu6dMCcrZjYC3v5KBx3hRqtaWgDLOp1kXmBKSrYwuIblgTsWnrGn86K/wCE8QzYgkG2Vjxrq0ifqs/iMG5hLX6g5hfUaG/opHDR4jMjwPA/nqUynTXFlZlp28vSQU1hCTTZOuUT5wJToCOYEo5RPKIIAUSOUEDFJ1z5pTm3SGjxFLeIRDgSSUqmUmoEFL2up5sFXH5DE+65L3fjyvizbDq6L26OJ9F2LtBRL8LWaNchI9L/AKLjNZwN5Bu0W5BvVWFdD+zvx0nEgyHXJ0PIDoAIWzBg2ss39n1ENwbDHxEu9+m9lf1sWxp8Tg3zKir3BY23iMvGheSQPJvNFWe57ZLZsZL3W/4gwFRt49RpgP71gA3Jt0R1e3GGzDNVAJGpcDM8pENHoqzpIqBBVo4/QefDVYY5Eeaep8RaYggzv05rLSwbom3I6VSU3ia2UX81Q1iI2ElVlexk7c776AbqLi+1uGaSO9aSNYuPcalU1btzRMROvK8c/wCymmtxbYxpFw4hsTGhnoB6JXD3NLPFfyB3iL7qlxPaPD1A3K5zXG2aBA85O5U7A4kO33OUi4LRYH6lT03JKynaIjvC4CNcoOoBuCRtJnXkofCHNNZoMZZI6XH91L49UBq21EiTH4ef1KquHiK1OPFFQEWH4YOhW56ct6rurWwAOSOVSN7TtHie3I2NZki8XECBpdXLTN1Fs0DggCjKIBEJdMoJZQQMUzonCm6epS0QbrKi7W8W7qiASW947LmBuGgFziOsCPVX0LLfaJRnCF41Ybf8vCfkfkgzAw+Gqx3DntflvDnB0R+ITf6LOYrhxpk0yPxSLajcj9k/gMMXkOb4HB0G4AaQIkfI+hVlxek9wyuLXVKXKfHIn5gSeohaX3HTeG4VrKLA0QA0QNNlUYvDU3OJqAm/w5iGyJ3m9ttArDg2JzUGONpaLLEds8RWe/JSa/JNyAbka+g9ln7X0tOJcSwTG5HZZE2Eui0iG/4WMxZw5c4gVS06EAC8yZG9lKodmNXV3GkHsJYRJbn2FQ6jzVI/DeJwjS2UXjaS4WI0uFqSMW7TaTaeWWVHTuCIJ6W59Vs+y+J+7a1xJsMxF7XDRI81g2YZznZGtLnfhMEE85B1ELoXYTAkUi54AAd4YBE9ZOqUjQYnH5GkmRAtv6NbuVz7tJxStWeRJDdMs2ItvbNrddJ7U0MtN4bpltruB+647XxETfxEmb3EbBSNX0LuKeW5c9wsQAIHrpKn4LEYWmBmpOJ1kw8b7AkKJhsC2pScZcKjSIYQcpaOovP86qP/ANPLPiY8SbEiIFrgc9bSqwvKvdVmuLQ24tlaBHrE+lk9wKg+i4Z5LLgQbgm+izuDc4E5TYEGdzF9NCVo+FY91aW2/qM6eQ89zqpWsb2hdo8MGVA9vwOt6jX/AD0SuAgU2vrOg5bN89bczZXHEsCHsyZRmAtAIgWuBrt9VTYJgZUFMiWghzvMR4fKSPdN9Lrs5QxB72DLqhdLg64FwYj+XA6rqXDXHuaciDkEj0CwDWtFcZbmq07awYHoAfouiMtA6LO27NTs4UYCQUoKsAQgkucggapGCUYKSHXMbomNKIea1V/HcCKtF7ObTHnFvmrFpUbGGLoOd4OmzuMVMZi1r4abh4kX9QJ9VX9m8KTXpVHf1GZMzEn0T/anDGhWc9k91UkubMCT8Q6TqPUbKNh6dVtEVwG5ASAb5iDMnzvK0OkcNqgtIJ/E4DrfkprsG0z1ss7wXGZg0xcjyiLE+RICv6OOAc2RIseQWWqZx3BMjSwiCROxN/osxi+wuIqu+5cQ3Ugujzs0Lf4zHU3DMGX5lxNtjE3KjUeOhrSynMnVwuT0B0CMs1g+xjcM0ic1Qtu6TIP/AOfLVXmCwbWtbAgAAAKPxLFBjS47ba9NBz91N4exxd4ultNVFRe1lXPTP4QABqdhvC5vVIqV25Gy78QOh0BIvy2XWOLYMgFpy3B3B99YXMOL4d9LENqMvDvFEzAtJnmDf0VX6P8AE+zL6rgWuPlYX3TGO7LOsO8cdASR4RbQXudVrKWJJaLXIBAiTB57KdSoAtBEk+wFulh6ymyxiuFcMbTF25ptJDSL2O/8lWGGqtaTAGpENbH68ldYimILcxJj8p10+apWPYHfCMxsQI8o26+6hIexOJZTa6rImBF7k6CPdZ+hh5e4lwJsT1JJm8+Q6wArDF4NtSo1pGVo8REzawAtdJrYJtMBlMSSRIaJcTy8/wB03pvx2suH4cVMWyGw1jYJ0FoJjncRPmtnKquz3C3UmZn/ABuiRs0bNH69VaRdJNM5ZeRaU1NuKUHKsjeEEkuuggaaxOkIi2UoiEQ3XrBoVVicTmtvoU7j6ryYaNNbxPQKHXq2vbnbbVUQcXg21Wmm8S12tiLbQeij4arSp0hTqQ00rFp/EJ8LmjcOtppcKyp4ySABB0jb/KPE0KVduWqxr2i4kXBvoR+itSInDON06zqjWtuwX0gz84EJeIquzQ3odD1109lFq4VuHfTfRY1jSSx+XQtJBDp6EC/IlWWLpAEmC6bzO8bTqYnpdZvTRxlWRJB2uYA84nrunK9RzYDNeeg6wE0y4nkLjYHz3TneB8QQeUX9wB8lBRYvHPzBxGYMJcROYmJiwsIMEJmn9owdUADC0G3Mk81r8LwprQNyJvb9LJxvAKAkikxpO7WgG+twqMZ2h7XVcuVssB1dYyD/AALPYXtEKbS3xFtyM2/r6rQcT7Ehz3OY/wADXTlHwjWQJsD8lW1OD5coY0XJl5Ad7WMHaydHe0/s3xeWNa4QcsxNsvM732C0hqnIIMixHI+QWewnC3NpulxZOw8TjaxeRcXvYK5pP8IjUtAk38/PQpWjdatlANw55iTETroNv5uoXhEE1DMw45ZMHlyT+KOaRNteZnkN5UbGVAKbn9JgXveABzNhKlWTdVH/AFqS/KxxJeGiBPhbYRzWr7N8MeD3lUeKPC3cT/UOaY7O4M0qLGkQ4+J+nxHUfotVh6OUdVdM+VONFkUJYaiKITlQe1G1L2QMIIHVBAth+ibrOQYbKLjHEDmeSISXi+v9lV8TqiL9QBrJ2/yEjE1XXbPikSZ3J0H784VHi2VmODi4eIwJ0BFyROxA6LUSrfhj2gwHSRreY5qY6HCyzWExBYXOFmXECxJuZnT0+isqWKL3NymDy5dTbfYeaqJhgtc0gwQRpe4vCfw2PbVptcBJ/p3B0IJOkGyOjRmCbHXpuqTMaGJeIAFTxNJHhFwHjzmDHVZrUXdFjWjKRB3HvadI1Unh1ETmIA9IsOXSbqHSaHNkHM29+c6+V9JVfxahWrMLGEsDtTpbfeSPS/zWWmnfxekGk94yGiTBFo8lCq9scOBAfmP5QSPeFnqPZnD02eNmdxFyXHlaB+ibPC8GGkdyAdjmM7c/XdXcbxwtXOF7SUKdMvc8eLQCS49MsSqo8ao1XOIGUbZoAHneBvoq2tw/BCc7nEjSHmbKB/ocOTLczZswBx8pPK6Fxsv00rcWwzme0NjY395Kf/1lNwcGvGwzTHUCdf51WXZ2bYR4HQ9us3E9Qdtle8O4cabQXkOMzl2Bi53IP7J0xtJY8HWwAFwbunQRsIuVFq1A6o1os1kPdGlvhHv9CifiXPBAJubkbDpbc2FlN4ZgYaXRBcZMjYWaPT9Sp7re9Y2/vR/h2IJM5HQYvHkZ+i0tJ9hsqfC0oPT5q6GgharkWHIsyBakqKPMlhEhCBooJRCCBtht6KrxTyZj09f59FYxLY6KJUbGuqIonZiQI3l3SN/L+bpnEY3N4XcvPS0+t/VWFZoPhuQeXpbmBqqsPBJBAyA7QS4/hAj39lpBf9PkZiCBHnAFzPOZhOUopuzbk33nkSJtofdOh0AggkSZnp15bW80itUawSRJe6NIk/sAERZUMdInL0H62Vd2gwpcKdVrCRTM1JvDH2uNyCJ9EvhPDj3ucudETlJOXcn2lb+n2fnA1RHjrNzR0jwCP9vzKaN6c+wdQsc1keDNaBBJMRbbe6tDUPiiJNtdvXW/PkoPB8C51Isqy57CWOExBGnmC2DKKpTNJ0BoaSBA/DJMR0NtdFh0RcXhqtTwDfVwPUxJF3WHNR29knvPw1JJkkvDRHnOwWpwGKa4fWb9PnsrNjlTbn1T7P3gZpk8g4mOsnXyRf8Apoh13ARsJHkbmy39erAJWe4jXa43guFrAWuDedv0QiDRospzkknnG/nzhJxVcABpIk+hM7eR3KYxGNcGeEWvLpgCbayomFoB7S8lxDifEfxW/wDr03UVOdXaW5WxceJ40iNGeXNXHBsfTr0x3dg0ARbNbS3lCyfFcQWteGaZQCdBB1sfIeiuOy2Wk8ZgBnEAzpcyHHzHySddul3ydT6jTBsDRTcKZaCmYBMSP59VKaAAtVxLcUlESkyoHYQmU3KS3VAt5hBNueggTT0/ko3MkXR0tEshEQsThPAQ2xNiYVH/AKUtOWMrdv1voFqSsv2s4kG/dN+I/EeQ5eqXLUdOLjvJl4xU8Q4uWvy0oDBbSZ5lRMT2hLy0U2/DrOknWFG7rMC3SREqPh6L2kAxEwY2HPqs4Zb9vd8jgxx1JP7ul9geFuxQ76qD3TXHLIAzmb9crSIncyuiPfERzhQuz9ItwtBrsoIpts0QNLQB0hTqjw0Sdl6NPj27qj45wBpmqwQ+PEB+ICfmJ+qx/EOGMrtGZumh0IPRdHp4mSJEZtJ1PSFl+0XD20TnPwE6mYF/lfdc8p9x0wv1WBrYGqycjy+nEXADg4G3mP7qtHaZ9PL43bgggk2tMgTsTAjqtv3AsQLaef7Kk7Q8CFe8mRsLW3t6LLppnuJdpnPgNq5Rv4XC/LMRJ9gqtmNbHxOeYNgcjP8AlHicptbs0RPha2JMunTa7tfRN0sHcAiCbiWkCP6oF+WqqdjnvG+MwJBiIb6x02+qtcHjCQQAC2Zad4jf+6hYbBOcDnGVodt8TtNSdBvzSqNOpXf3GHnLcPfEMDd/XzMqLvRzBUn4mtkYIa0iXC7ZAsLWsbxvZaviPZ9oojKPE25O7tyfObqz4FwVtCk1jdtXRBJ6ch/ZWJATKSzTXHncMvOOWYzE1WuzvcRENDtBbQTzj6Kdhu2Fdo1a4D+r9wtnxvCtdRc0tBBufbX+65/xXhtKlTMwTJ0ED8rTblHv1Kkxv67/AM+Hrw6a/h3a6jUZL3ZHDUXPqDGiuaNQFoIuDcFcz4WHDwyACRIFmw2YgR1W47L4zPTyGPuzHptKzMt5eK8vx/DjnJet30uYQyJwgI2rbyI5F0EqoLoIEUSIRmpdIpGwSiiI/FMf3NJz4mNB1Ok9FzupnqOc+7j8TjqulVaYc0hwBB1B0Kg4bhFOkHBjbO1m89PJYyx3Xs+P8jHixvXbANpkzA016J+lSLwcoJcIkATbRaF3Z+oyuHUoyzvyOoPMQoWLpHB4kPbdhvHNp1Hn/ZYk0995seSax966dpw0Npt5Bo+QCj9+HA1HWYPhnfrH0UbCYsYhrcv/AGw0E9enlCMjvqn/AMLD6Od+oXr3t+f1r2VSod8e8fZo+AaEDmVJpubWYQ5sg2IIset05WYCL/CNY3jQeSbrVgxpe8hjWjewHn1U9HtjONcGdhnB9IF+GNiBJdTM+5Z01HkoL8e3LIIMzdtx003hScL2/Dqzm+LIBJe4AMI6SqzjfBBBxPDyC0mX0J8JnV1M/hN5hYsdpbFdjAXmBI/QDkJjN1uk4TghnNBaCZJMlx5TM/sFe8KwocxriIkXbMwTrKvOF8DNeHOltIehfzHQdVJLVuUjK4Lsw6s4hs0qIH3lXU88tPmeuy0mGwVOm0U6LMlNogDc8y47krRY51KkwNDQYENZsNp6eaz8q2a6Yl32d5poFLITcaqNGccfuzAk7DT36LmXF6xqvE2aCTE6nQE/otz2qx5pUbC7jAn9uSwTWuceZJt57LGWWpp7ficHnfLL1D+DfBHmtR2UqxVqt6Apvg/BGuoVRAL9M2viFyG9BYTuZ5JngFXLiW/naW+ouPoVxm8c5f19Dmyx5uHPGe8e2yL0rMm0a9L4RFQoIqiCAqI0SnsSKTkbiiFhiS4INeURKBQCreN8K76mQPiFwrIOR5lPbWOVxsyiV2MoPGFbRf4YJLjvlPwtnmtI0xawAFh/SOZVZwXEZWvtOkDmdhCnF8vyDU3qH6CVuenPPLyytSO8AaXEgNAmTy3JXIO1fbZ+Nq9zSDhRz5WgC7zPxG/rfQKx+1LtY5xGFozlF6hAs6B8IvcDdYHh1GrDoJbmF3AwR0H1lMspJ21xcOfJdYzazfiDJzD4bGNgNYUrA8SdhapLXZqbhcfhdyMbEdFANINZA0yn91F4UZw7ejo9J/ZeWZ32+/fj4dYWfW/7zTW0u2DGNOamKYcScxu085HVTeKfafULCyi0NItYSC0DYzbbyWJ7QP8AugObgFBw2KmQASYiy6YZ3x28fyPi4Tk8Z+Nbw7tPWbUZ3hzMqODTLsxkQDcQBEz6rpI4eHU2vpnNbxDdcp4BgatYQHsZH4Zhx1nTmLLovB6zsPABlu4/nrdddyvm543G2f5SctkwVaYyiHN7ynp+Iciqt1S6jMrGdtKNR1QGDkAgRcX1Pvb2VXw3COBaGj72pZn5W6F5+ceRPJbzivEG0aZe6/Ic3bAKt4Lge7DsRXIFR9zNg1p26f4C5XHt9Tj+T48Xc/p/ytcJghSptY3QD35nzlUnEOAuFZtWls4OLes3j5qyPEHP/wC0yRs53hafLUn2jqo2Mr1GjKarQ90xAAAHMl0mB89F08ZXhw5ssLbPv2ty1KCiURIkVCTzlpHtEBSKRMeLXpayrkVlQSc0lEiotHRLlN0U6WohbUkoMRuCAgUCUag4/izKMZruOjR8UfspvTWONyuse1i2rFxZV/Fe3GWmaWHaXvM53zafPdZ3G8dqVJHwt/pbrH5nfoovfgCInkBp7b+a5Xl/H1OH4HXly/8AiIcJcufLibkkk9dSg3EbBP1cTmFxJ5zYeXVRahA+Z9rD5rje/b6eEnHNYzUNur5nkcmlQODVPuY3Dz9VNwGGJpmrFnuLBz8Iv85VHTrmm2q07Ex6wQu0x+v6PFnz2a5P+0RqnEHPdDiS0EkfOFo+zOAe5lSpaGguM8ulv5Co+BcCfiC4tBIaJMLV0Mf3dF9HKIduLEREg89Fvk1/teb405Lf5J7NVQZDmmNwRqtT2e7Td5FOtZ+ztnefX6rL4ejLXvnwtLQRzLpiOu6U7DyJ03BXCZXB9Hk4cfkY3ft0vD4g0bz4f3587qccG2qM1Kx3Z/4nksj2a473g7qqfGPhP9Q69fqr2nTLLtsdeXtyXpllj89y8WXHl40zjeFB1RpqT93cNItm5nn0UatQFWrDrinDg29yZhx2MQVev4j3tOHN8Q0Oh6gqufhGu+IA8juPI7Ks7tmqaq4PM9r8zoaCA0HwydyBqdlGq8KzPzl5BiLNZMXgFxBMXU84Ydeep/dHCIjtwQDXAOcC7V039OSedSBEHRLICMNQQcVgWvAaZgciUFLLekoIpnD6aJxwTdF9gnXFRkoBEUGuRFyCBxoPFBxpmCBtrHRYVuaTM5jrJv6ldJLZnlCy/GezwYM7JcJuOX7rGeO30fh82OH+mqanRtsPX6DfzKU0gTIJ8pM+Z/TRWHDeGvefDTLRu536KRxfJSikzmHPO5I0C4zC+308vkYyzHHu/wCFLXbvliBof881AxZgGLnT2/urqlg6lceFhyi08z5lQaeAc+qKcG7ov53SY9mfNjZZFzU4aWYGhsW+I/8AKSfqsNjuFOc8xvHyK7FjMI17CwjwkR/hUuB7ItZUa/MXBpkCPr6rvqy7fInLhlx3DL92d7J8AGGoAR4nXPPoqA8ND61RtQnOQ8jbxC/7reASs52kw2R7K4Ghv6ae4kJlD4/J/qs/WUpvcG5IEZs0bzED5fVTsfQDKhYNmtzf7o8RCdwNFrsRIEU2S+9vCNP0Q4Mw4jFS64JL3DaOX0C5Wb6fT/k8b5fk3VWQ5hBbMjxAjaOR5LovCMX31Fj4gkX8xYrEYip3NZ2S7WuIG4jdp6ESFt+DtY2i3upyG4vzv8tPRa4uunm+fZljjlInQiIStkRK7PkkwkwjJRNQAhGQidqlSgZeUEbtUEDNFsBLIS6Wg8gja1RBMahUYpDGpLkDTWpcXTjQhHiQNlqrKvBmOqipqZkg6E6D2VtCRF0amVx9EsZa2nsgKQ5JYCNjUZ2TlQDUtLaEDYCj4zCioxzXb/LkVMKbc1Fl13FBgsP/AO0qMcILA5h5wJIg8lG7MYQU6dStEACBPICT849lpG0xe2uqW/Dtc0sIGU2I2us6ej+fqz9rJYDs2atB73TncZZeB/CZVt2XwFWk1zaghv4QdQd4jZXlGiGtDQIAEAdEYEpMZE5PkZZy430L0Tbk6QkwtvObARJUogoEP1SgEClNCBqpqglviUFVf//Z"/>
          <p:cNvSpPr>
            <a:spLocks noChangeAspect="1" noChangeArrowheads="1"/>
          </p:cNvSpPr>
          <p:nvPr/>
        </p:nvSpPr>
        <p:spPr bwMode="auto">
          <a:xfrm>
            <a:off x="63500" y="-1171575"/>
            <a:ext cx="188595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4" name="AutoShape 18" descr="data:image/jpeg;base64,/9j/4AAQSkZJRgABAQAAAQABAAD/2wCEAAkGBhQSERUUEhQWFRUVGBYXFhgVFhUXGhoXFhcYFxgWGBgYHyYeHRkkHBYYHy8gIycpLCwsFx4xNTAqNSYrLC4BCQoKDgwOGg8PGiwkHSQpLSwpKSkpKSksKSksKSksLDUsLCwuLCk1LCkpKSkpKSksLCksKSwpKSkpKSkpKSkpKf/AABEIALMAiQMBIgACEQEDEQH/xAAbAAABBQEBAAAAAAAAAAAAAAAFAAIDBAYBB//EAD8QAAECBAQDBgUCBAQGAwAAAAECEQADITEEEkFRBWFxBiKBkaHwEzJCscHR8RRSYuEjcoKSFjNTorLCBxUk/8QAGgEAAwEBAQEAAAAAAAAAAAAAAAEDAgQFBv/EACwRAAIBAwQAAwcFAAAAAAAAAAABAgMRIQQSMUEzUWEFEzJCcYGRIiPB0fD/2gAMAwEAAhEDEQA/APU5iu8epjkPm/Mep+8NaOZlxhELLHYRhANUIgKYlWpg5YAVc/cxieO9qVZlhJZCKMklKlq0dTOkDYMeeyGHuK8flYdgtTqNkhn6nYdYy2N7czVf8pCUPv3lerDbTxrGWVNK5mZVSal/B7184nzGjXqeij+jCN2AvL7RYnM6pi60DEBIcCwA0cRawXa3ES8vxCma5IZQZQ+WuYf5tjaBczDl7F8ijTXvZLbNSHLmBUxbgVJA6mZL/AIjI7GqwHbFyUzUF/pKKuNaHUMbXagjQ4bFImoC0Fwf0diNDHm6yVFZT9HxF0cWKmr1WPJonlYiZIdEtagUrS21UjQ3u0MLHowEdTAngfGxODKpMDOBYukKBTyIPoYLCEZFDCYkVESjAAkRJkERIVEmeAAos949T9448OWKmERDYDCY4Y6REWKnZUEgObAbqNEjxJAhXsAD4/x5EoiWS5KXYEXJAQD4nN0THm8yc4tRkqLcqfmDHaZKkzlJJNCCon6pmWq+lSw2AgHnareH9JoQH2hRzk1wKWGUaXJHRy7+UWk4di9XFtXIUUn7A+MUAXoB47h6HwqOcXCVJZ71UCNmY7H6X8PGNsSCX8T3UlgMua22ZKmNaXVFVBQCVG6Ug/61AJNOTlXhFr/6mbT4aCcyX1LOGud30NInxfZad3E5e8qpyhwC/wBR0o0S7KAv+IVlUlJ+Y5lPqzEAnqIkViFAJLlWc5marJ7kt+pBpyi9iOzS5YWGJYgA2rUPyBLndms4itg0y0rDkhKVB1WAtXqwLD9A+roViaRPMpYtmKkpoolkpSEBJ/7qjYkc9xwrGiZKQtwXHrY+ojD8VlCk5IISoqAS+tgBcuzOdPOL/ZHiQQVSXcOVI30ceIYwriaNkCDDCIklGkNMCd0YOJTDssJKYe3KGBeUqscz8oetNTDHjQHFGKuJAdJUWCHmH/SGHqqLcZPtRxPKrKHZbIUQwLJJKwCbfMA/KJVMqyNRRkuPTyucoVIKitBOxJbw1gOAalizt+QD1YeRgji2vbNUf5ai3Vx4Qc7O8BTOl99yArMkPTQKLaOQA8UTshtXZnJJCQAwdyxu5okFmsKtFuSlcyYJaU5iNq1NSTyoBGhn9nULmqKaWFdGvlG3n+h3hPBUSEkIDE1J1Lev7mEmmDwW8DhylIBqdeZZni6BWK4UxaJ5a2rQ9YDI5eEBDNc2I+/jGX7QdmDMWFJcXdmpa1RW5esbCWrlUj28Rz0gpt0iak0aMXjcARhyFpQlKU90KU6i1g4okC7Akk31gDwnFI+JhwCSQsOz0z0WC+pfTaNZ2i4ehaTmzJLEZk6hicqhYjUPtpGIwJTKmJJKzlPdzCmbMNNmeKIOj0qViHD7w+BMvFGtqUpo9vfjR4IomUDdImnYyTZodEbQ/LFRBNZqesRxIoVMMMACMef8dlrosMxEwHkCtSlK5Ehw8b7M7iPPe0PF5ZRLlILsSVm7OouAddw24iTe5qxuIAkTDMIH1EpTtR2+7R6VwfhXwpYSLDy/v9oxnZDhomzXIfLUd2gJJ7xNtB1eNnxPjEvDI7yqiwNXtam500Eak0nYBkjDFMxV3ctVyR/doIJAberU3jGf8dpc0Ud/lAemjvpSL2D7bSmGYnplPowhpMTZoJymNdP3t+KxJJmQJPaGUQC/NjRq671a0KRx6WmqiAGqX58qAWp+5LhY0Mo72js0+m/3gGjtnhQHM1L7Mo/YRewfH5M8NLWFEXAcebiMyXYIGdopoRJUpVrN16VBeoIsRHnuInHM5r8p56EOnSlI9O4xhBNkzEbpJHJQqkjxAjzPDYedPXklpKjyFg47xerVFfKNrzDo2SMQFObOEqDEPUAsB7tF+TMJHP3WKeE4QZISCaoSAaMDlDP6vFpKmc7nn6RJiCEutofDJA7o9tE2SKrKEEliI1GJF3hijSCXAFLH4kolLUlipIcPalT6PGGE1OMkKTOKUzpYKkrAbMP5D4n1DaxucXKzIUhqKBSehDRguK4FUuTLILBRU4Z9WHmC3hEKT67KFn/4/mt8VzRk9fq9+MVePcTlZyVpC1mziwBoHJYdG5xd7EoAMwKBSohFCG1Vv4RdxPZiSvMoh1ObqPVjoNfXrFr3kZMTNxCbKQHNaIJvsSpJN3dtbxHNweVTKSQaPcM4oCCHD0L2MGMdwKairUFL0YOcraprYvrpSFK4NMnutZU9lHcCgtoGAYUHhG00FifB4NS2AIynL/mIDMdgNW18og49w4S1ATHKixSkWOhO5OzB+mmm4DhMuUMKM7M3svf94I8e4D8cOGC0kFJJOh2BiV8mjzWSXWEoQSTYDK92ZlOSXoK62jSYTi4kqTLxALpYBSk5VIoxerN/UHBDVjmF4RME8ElXxEqzFbkV3aoJ6AdY1yMOlSQlSUqbcZv/ACeNtoVrE0qcCjMKhnDVcM9CIznCuEqkyJhlECdOzEK2SLAc6+vKulWkZSLE0DfiMfwjiIVOWnMphLnJBLslOhIFi4Z+YaMJ2uwsP4LLUmWFTFElY7oUSogOXre7no0FEEFtGfRq8wYhmYcUp8oSluQAiSTUAGlXP3IHSMciYTw6aXieIkRK8WSsZL6oYUw9RrDSYYFQveM72g4d8aYJbhOcOCa/LUlAcd8F6bKMaacl4o8S4cJqGJKVAuhSbpVZ45Yva7M2gDgeFzJOIJmzUKCgEjLQukOkFIoHD0Gx6xezkO+p1d72c+FvAG8AOL4rEfxCDMlkhF1SwoJUPrUKU7ritm0jQ8Zw5ZwGNKga79NNLxez5Aq4iY9ykkgAAVs5D8uTsd4nwuIIQEs5oLuSSd9hXyLUgTLLkpfm96WOlSa1La6wp3FhJSpaku1E0o5a4vl0HLrUQM0mHlsulB0i9OmhPefxP5Med4TtoszkqOVKdQBYm6qn3vBmZ2qRipcyWgKzlrA6EOXGg8NN4HESNH8BJJLVPtod8OAfB5ygnvv0PM25m0FJE/N0c9I1ygLU6SCnvauKP0vvAPifDkoyy5QTKSuhKQ61pBzGuiPU21jnavGTQlCZIqfmIuxNKbc4qcLwswF5q861NW4CQKJB2H5iSwhsIlTilH/f8/aJpEnxavjp+YSZVXEWkJYQoIyxAxK/usRgRM3WLiCCoYREhENMAECoaVbRLMTEQEc81k0ijjcCF3emylJfkWNYbLm/EkjMnKsOCHFw4LHZtecW580AWJJolIuTsPbRQSsIV3lpdZCcoNEq0AO5ep6UEEbr6AUJWDAU1vbknqXYfdofxDDy/hELysR3iWHibcm6CKeJ4mkZhQKSVWqcwDOWao8vOAM3BqV3phWt61Knc7JsAWo50ilzajdhKRw/BKAIy90upyagctv7RpMMuSE/4RlhP9BSB4t+YwqTISKy51QymUGbYtcPBLhPDsNiAyZeTKQSSTmIBoAXbX05wlN+RqUIrsPIXKLlCgo8laa+FotYUuA7awAl8A+BMKklRTeqmNbh7NW/21L4jFZJegJZIawKmAPg7xQkyvOUFrK9u6DyTRh4/iLEhLGJZGGQZSVIcjV6l3qX2fyh8qXWOaV1LIDpYaJSYciXSsJotT4ExqRFvx9YrpETxQyXiYaREkNU0AyJTw0CO4ialCSVFgL0J+0ZfiPahanTh0OagE0JLtQftEKkbvkvTozqJuKvYNYQ55qpn0o/w09brV9h/ujJdpMNMRPBL5CSoGmuUEeDxtsBhzLlpQouUpGY7rNVGvOKXHuF/HkqSPmDlHXbxt+0OnmNyXDMP8dSljMKuxU9DsnkeesE8UEpSCqpcAAEa1od/PrFeQgKQAUl0hlAs7jUOzB9f2ipPnEMFZikVSQe8+nUetYWHgtwEcDh5UwsopvroD9z47QdwfBpMtWZAD28Pt+8eezMaoVBV1YhyLPy99CeB41OWrKl63CQKabdI2oqJhts2eLnIBYkZtBck6MLmsUuPyvh4RVHmLUkAO7OoU5nU9dhHeHyUyjnmEBTOSouwbWtTU2iTAE4ub8VQyyZJ7gLAqVRlb0oW5iE7tmbWDOBwGSSmWaslqj6mr+YHSJneKD8wNt0/wA346jnB9LN5vr6btGc7UfGAJkNYFRDFRD6ac43KKYoLc7BFURxnOF8SmJC1TO8ABajEmgD3uSdYN4bFZ0hQDA/q34jKmr7eytSjKnyWgYlzRVEOze6xsgFoRjuWERDAF8WJKFlIBypNDYtd/Mn/TDeB4WX8JKkoTm1N6g84JLQC43v4xT4ZhDKCgTR3H2P2eITi3NW4sdMJ2pON+7lxohJicmIFmLJWVkcxnOO4L4avjpDpP8AzE+N/O/MCK+LwKJmVSClIIffx97RrZUpKwQavobGM9jeEmQTkSPhnStPdf2pE5RKwl0Zr/h1SlEsCN6+gJ90grgsL/DpLqZ3t8zAaWYVvE5SWJZQYFwAHt3XKb02gTjcLNUwymrAXDk2ru28ZybwdC14mYmXLDAs+7C5NbDb1jeYHCBKAhNAnW1d/MmB3B+EDDy3Idamc/py/v4E0zMocNzuT72iyViMncdOe+3iPPzitPnDQUux06RYnzRXQtSnTfygLxZKlIyJfvUJGj6U3hSltVxwjukkB+IY4zcyJSf8NNyABmUCKjkPUmCvCg0pI2f7mH4ThiJaMoAcs/Ni7U0ieRKypbZ9tzHPCnPfvkdNWrFw93Hp/keIc0MSXiSkdRxhUqhFUNeEYAOFUcjhMOFoAGERCCYsKiOUhzs0AxucJBUqiUuSTyrHJHEpU8MlaVFnYGuwPjAHtJxoOZdAkAggXJNGI/l8n9DkMNOVIImg95LM2ulRrSJzqwhhs6aWmlUi5JHpYGSjecUsbi0I7yqq0Fz/AGHOBOL7VZ0FhlmWGtOu8Apkwkuoku9S+jRzVNZTisZOuj7PnLNTBp+GdqCZxSsMF208ee1I0qkP3swVt0uxajavHnKZiaBT5d/qBGo3bbXyjacPx5QlPezobR3bRQbnp+kVoahVV6kNZQ9001wXKFI2PoX96xTmCuV/L8e9YvGYUljVJFCwa/P7xUmy8ppY9PKn3joOEgmyyxCae92P2hgSRr4beMSqVDCqACJUok3ZgWp9Wioh/hp3/WH+wfrFtJiXPBcAgGjpMNeOGEMRVCCqQ0iKXFlkSyxr7/URmUtqbNQjukkLiHGpUn5lV/lFTy6eMZXinaqYuktRQk3yXIp9RFPAeMQT5Gckp+UOVEhkg6OTUn3pFBUgrUyak/KAL6cmjyauqnLEcH0On0VGGZZfqRJXt+SX3rFjH8MV8ELNiUhI1Nb8xBFODRhg62VNNkVYPqRrtVolk8MnYjvqOUUbbwAjFOk1l8+X9m62pTVo4j23/BSIQMMtQGZSVB2ZwCPQVihLkKXNypuQlq071X6NBebw/KJkoEEOkG91EX2YD0iqrh7T1pUGH+EAL0SNLbHa4joqaZQgpM4qescpyS45Rcl8LCqlRYmho5ABY/ltvB7OExapCskz5aNenMct4uokEEg/SaegBJ9k8gBDMRhwruEa0ahBfTYb+2caTjmGGZlWVTE8oNScWGahBtrpDSp4BYXEmSv4anymoN2G9vlrBkCO2lU3ryZ5tWnsfp0dMMLQ5oaURYicQ0PpEYTWJskIYQUYRMKFABwwC7Tnu+A9Sr9BChRGt8DOrR+MgfjpCULUEgMlJYGoFNjTSI+FjJhpsxIAWAWUwcUFn6mOwo8qC/X/ALyPYl4X4G9lsOmZmUsZi91V+/SNY0KFHZo+Gzz/AGg/3WvQgVLGYlq79IDY4f8A6Uj+kf8AtHYUW1PC+qOfTfE/oy5jlNnI+lBUOtniSRKAoBYD1BJhQor8wp+GQY4OiH8PWcvQsOjCFCh/P9jL8L7lyIz784UKKHONBiaFChDP/9k="/>
          <p:cNvSpPr>
            <a:spLocks noChangeAspect="1" noChangeArrowheads="1"/>
          </p:cNvSpPr>
          <p:nvPr/>
        </p:nvSpPr>
        <p:spPr bwMode="auto">
          <a:xfrm>
            <a:off x="63500" y="-828675"/>
            <a:ext cx="1304925" cy="170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data:image/jpeg;base64,/9j/4AAQSkZJRgABAQAAAQABAAD/2wBDAAkGBwgHBgkIBwgKCgkLDRYPDQwMDRsUFRAWIB0iIiAdHx8kKDQsJCYxJx8fLT0tMTU3Ojo6Iys/RD84QzQ5Ojf/2wBDAQoKCg0MDRoPDxo3JR8lNzc3Nzc3Nzc3Nzc3Nzc3Nzc3Nzc3Nzc3Nzc3Nzc3Nzc3Nzc3Nzc3Nzc3Nzc3Nzc3Nzf/wAARCACgAKMDASIAAhEBAxEB/8QAHAAAAAcBAQAAAAAAAAAAAAAAAAECBAUGBwMI/8QAPxAAAgEDAgMGBQEGBAQHAAAAAQIDAAQRBSESMUEGEyJRYXEUMoGRsaEHFSPR4fBCYsHxJDNScjQ1Y4KSotL/xAAZAQADAQEBAAAAAAAAAAAAAAAAAgMBBAX/xAAiEQACAgICAwEBAQEAAAAAAAAAAQIRAyESMQRBURMicYH/2gAMAwEAAhEDEQA/AMbYniNDiNBvmNFQAfEaHEaKhQAfEaHEaKnNhYXV/OsNpC0jscADzrUmzG0uxuCTQHESFA3PIZrVuy37IXnAm1+4I3x8NAccXux5farzp+g6D2bkVIjbWzLzEUDTP9XYH/StqK7M5P0YPp3ZjtBqQzY6ReSL/wBfdMF+52qZj/Zr2scKTp8cRbkJJ1BrarjV7a5Vkh1G5hkBCqxCAE+ZFRV611FqENpe39xMs+VjdEjdHOCcHBDchzpecGG/plg/Zl2sZeJbKNhnGRN/SmV32C7U2gYyaXKwUZJicPj7Vt1s7Rju7Tv7VSRlxghv/kDj704SLW4mIsozOvCcyXMygp5HHDv96IzjL0DT+nmy5s7u1YrcwSxEdHBBpvlvPP1r0bqE0t1HFa63BCsqyb90xcy+ygEj8VD61+zTRNQieaNZLKV8mPJVT57jl+KeosLkjCuI0OI1Ze0HYvUtIaSRCt1ApwZIgdvcdP73qskEHBpXFo1NMPiNDiNFQrDQ+I0OI0VCgDop2oUS8qFACW+Y0VG3zGioAFDGxNADO1XrsR2N+Ns5dd1aNf3dCCYYHPD8Sw6f9ufvTRjZjdEb2e7IXOo2f7zvf+H04MAHfYyn/L5j1rTOyOl2ljbo6WxiEhHDIFwyJuDg9M7csHfyqIjnvNc1Ve/cR2qyLGIYwAqrgkKBtgADP2qxTtJHERCjEQkkopO4GNv5nyFRz+SsT/NdmQg53IsUOpRWl20SKViiwoEjEnP1+v2pEfaBFZo7yRbdScABOLHqR5c6i9MWWSAXE8anict3YBAx5e3rTHtHcd9f8aNEXEQBMfItkk4+9c8Mraexsr4LRDak7TasyaLHmKSX+CrblvPbp1q2WGlfB20l5rMsxZSSUVcgbY2Pn69NqgdOkSK7hdGWORScOQG3I32qc1i8vZYlg795RjBTAHPr/WnjKHvshDaciQh7SabAyRxoicRBBdsYGepJ2qO7c63qNlf2y2F3Fw3MJEKAqxeQkYPCeYweW3Mb1WJdPuLa4bVdSQWumRbBZRlp2G3hHM7/AExg1W9RvEvS0796J+9JG4IC7kb8856/jFd2DBLIrZryNLZdTDrrSS3MVlOk0qI88aycJjUHZQNvrjpnrUpJbznV45WgmuLdhgW6SlW4icFuE8wB1zmq3Z9trmOwMLu3fGMRs+OLPTn08/vUh2c7ZQreRrqPCjSAqHVR4Dzxny3+9M8M4roaMkS+p6FYwf8AkgWzljxxRE4R/T0O3tyzWca/2at9QkkaBVt7wHxpnG/qP9RtWh9ryJIbe9sWieaQEKUcMJgBnh2O55kVnf7wA1Bpw7RXOQCFHy4BHXkc42O34rIRbCVFD1CxuNPuXt7uJo5EOCCCKbVf7+Be0MUjOrySRoxMgHiHUbDoN/pVHvLV7WdopBuDsQNiPMUko0Mn9OFChQpBha8qFBeVCgBLfMaKjb5jSoYmmlSONSzuQqgeZoW3QMmeyuijVLwPckpaQnikI/x434R6nFa9LD+8bSFZIvh7LhHdYjIXh4QcDfkAD+nnVR0+3/dmlLBBGXKAxu3TjYEknA57YHsPWrjDqkf7rsptTMguYlLd6mCeR8PLn555V1cHGJLkm7Y5srHTdKu7eAyMzvGpkUJxHvHG2T0JOeXIL610su5uIZVjfMYlwqlMlfr+agtL0vWr23v7+KzdZLiWOS3Z2KyHDZ2P/TjOc/epHSX+EkmsyhRwznB8Lrk5xy8jjryrx/LwuGSU0XxZLpeie79IIQY0Dl9w2NgD68qq93eR3N48iz27Ovg2lG3vTLtHqzTaWLFA6MXxxR5GUB8ts9KgLSw755UMgEca8THwg8s44SRtyHrnaunw/A54/wBJujn8jJylxiTtnqVpHcBe/BYnA8OzE+Rpep3eoTX7t3cvwVnhnaNT4yRkBm5KP5U3vpLG17hNItLSWdHDF0zLgKRzY9CR5Ac9iKf3epTXmmz29wos43H8VVG85Ox4jjZd8gDyxXV+GPHJS7JJ8VTZU9Xv7u9kQ3921yAmF4m4+Dpj05Z2pnHC8mUDICOQZwCeuBmnCpBbTSCZBKjIyqcEgHGx2Pnj++XC7SKS5lktcwxA5xIwYJnpnAzy8vevWi1SSJ97OLuwU5UDHP7VyywAyFPvShIxZl4yFB3OOf0pckcfNeJtuoGaZoEdYJZ0khdHbiWQMiR88+g5fej1Se3XVpSJoLhHw0kkeGXiO5KnzHmOeKZNvkc8/imzqGO5Ix5VJ412Opeh3ZX8+mP3nLjyVKvvz6jfNcLxV1qa4ClVkWNpYhjnyJH5/WlNBE6mbjRUU8KITvkdT7nJqUt9Dmtr2xmhHecSrMxDchtn6YJ51x51FRbXZaDt0UR1KMVYYKnBFFU/2r0w2l0JkxwNnOB1zUBXEmmrRYWvKhQXlQrQENzNWHsXaCfUHuGJUQL4G4c+Pp/pVfPzGr12KhtxAsN0SrTcLZH/AHgn/wCoNVwxuV/CeR0qLsmq2VhOILqzS+sDwqHEfiUgbAcgTuQSPbzp5Za7puraxa2CWccenuHVYQoHExIbf0OCP96rOsaxL++7+0sHa409nEYgU5RwAN18jzwR1HWn0WgajpLrcuJWAKSxTQ8LMpGTy899xtnbnyrq/KKjcu2IpNvRpU0MEFjLMzLCBuzHds+/lnkBtVUuEj1KCHULRTNIYyGIcFwBkncjfmRn0pM3aCfV76xtYIBLaO6rIMEluRyQM45dfryNRuo3ct3fXsOlj4T4XvJUEQ8PAFAxnqSS30Jrl/HkqkUckcpdMOo2YkRFjkDEcUxHhBx/+f1pPZ7R1gmnmmlJMQMkhgXcKByBP5/NQcz3+pXojtu8TvMMsCOeHkAW3P1zmrEv7witgk1qJVgH8cxqQp35467DO2OR96aUMmLGoJ2iNKTsibuC2udFGowSXPxruQ8UAXu4+ni2BH0qItLyWEurScKNniSTxhvcVobTQ3egXMtlb2aW7hRxrCWyRk5wDnntn/es3kRpBJJNxrKm7K/vjbPM11eO45ItNCZI10O2u7Q8XGBEXTBEA4eL3PXOAfLIrjFFbTS938V3XhHCZUbLHy2BpVvpd5MuY4TgoXUyAgP1wB1oShrO8KXttEd+FgEGAdhz/kaonjjKoy3/AKLTe2MZbZoY2AQM2d2DbD0pTLEiEBS4KgnjyvvjYdc051K4tp7uZ7K3aGB0XMaj5cAZI3PXPXrXCa+ubtIUupj3cSrEhGFKLkcz1+vn706cmjdIaXCLH4AnC+eZznHtTaZVJ8PI9Ke6glqHVbKQyZUE8SkYPl+KYvvyGKZbQC4hJLC8awh1DCSTA34QCMH03qw9ke008GrRjU2lmt1tmg23MSjJGere+55VV0ZlRhkgHY4NOdNV0n7wB0kZT3LEHBfB++2ahlimnY8HRZu2Nkl3E3dcJSRcqRyzz29KzBwVYgjBBwRV4Oq3V/YcTJvE5Vsb4HMb+xqoamoF5Iy/K54hXkxi4txOrkmcF5ChRLyFCnAI7sR57fer5DYzzyJBaxgvFGoZcgYUDcnPtVGiANwoPVh+a2O61C10nSpI4LaEzXissw7zxqpUADqV5FvXHrXV48nHpEciTeyBngMNxHJbozNhWLxuMA+mOWD9tq0iO/S/7MXCzAROEyeg8yzZ3GfXH8sre4mgdnti8UbqUXphT0HpRW0zpO0U0jd0/MKxxnmDjrvXZPC8iW+iUcii6RZbTWxbwLaiNYrWNv4zQqQXTnw77ny9BnnVwsbC3h0e7ngjDteI8geNNwCuFXfc4BJ36ms/ub9INONgY5HYsTxHGCBjn6dPp61bezXaqGyteC9eNIlA7pURtyPmJO+dzj+zUM2N8biUhLdMhV7Oz2t8/wAVNPFKIhIkse6iMjJDYIK4Oevl50dtdalbRRahouoz22lXDjvGuJAREw2Oc4yDg44d/CQale03a6B7drdrDvEmjOC+Rw5HTocHGM1E3132bEUdokd7OElSRDxDhbY5AyNlycdM00XOW5Ix0umTNg2q3F1Oun32mXrLEsjQWrOpC43IIGCfTO+fMU4k0ifVI7m+urGKNUZSkbx8Lctw32O3rS9DFjp1jaXYcWU85YMpdeGIEnfB32zge49KsUmqu2myd86MDsJeAKH5jYeexriy0m2tFYpVspNsnxTPL3TRiAmMIchWYHH5H586cz2EBic3iLK6btjdieQAPL6U+eQvbxSRosY4mkTjbxNnGcDHlgb0wv0CsUDzE4437zzx68/qK83JFro2kQeozWyxKi269zMuH4h/h24QCNxyG3pUQbG4jmWWybwlSAyEZAO3XkamUs3SQzNGTDglVdzy/v8AFNJVWOMd3hFBOARnrVsOeePpnPOKsrVzBJDKe8U8XXYgj71xmnDKVeJWbGBJyI/nVvi0ttVSRQ2JI1Lptnixviqlf2k0Ezd8uD6dK9fxvJWVb7Faob24hZ+KYyBSCMoBkHpz5ikd3LLOoPMkDLHAB2GaQ2Rjbb2pEkuVGcn3q0lY0S52Gh29vY2009ysrXKlJwjcSBsMcZHsAfvVD1+Lu7s8shiMDpvT+2vbwzuLWNW4j3hjUHBIGM4B9aiLuV5ow0jFmBA4idztXBODUmyyoaryFCjXlQqJQEZxcIfJwf1FaNqF00F20c0aER24jjGPPDcXqdz96zf/AB8s/wC9aM0EmsfCStLGrNAGRjseEDGPfOa6/GavZHLd6GMl7NcW6xykSCP5TgZUeQPlRiBXRjCw4kxhTzbOeXsBvnzo4rYkqEtXdhnJ3AP9K6LboR4FkjmJ8KpurLv57g8sf1r0k1WiFM7Bre6jhJLrPgBjjPEQOWM+fl512khnubheGZJJ4vGiRDA4MsSANuW+3r6VGOjMu6jiBwS233Hn7/rTyISyiNkhJlUALcxk7j/MB19dj71jXHpgg2jlu7YEsgkQDhjyfGCent+BTu50u8EMEgiBCxqqEEEct9/PJNKtXiWNZQ86XcL4IkbwsQOmBv8AUj6jNWmLU7eayjWG7AUygzBlOR6gY8h/Z2qE8kl0UjBMokjXMsnBcvK5j2RCchX8/wCtbBotq8mkg3vBxJFwSxruAeHJxnG3061Cx2HZnXlMennurvfhaU8JI8vXfp5Zo9C1O/WS6s9R8NzC+AU34kHLGw/HIiuLypudSS67KY48SwXa/DpHcxj+Bw8XPcY6Y8j6elVi5ma5meVSPH4gS2M596dLfusYkQtHIhxgsPXO2MfTNRtw8j7siKucBQMV5spxkNPRylCTFsybjoelMJ44lJ4/F6E4qRntTJEJEDBl5tzB3OT71wNvJKjjw8SDmeo9KWq6JuLbG1tGeId3uV3wvtXK9t4LrhEiMJc8OcDYVL6fGEVmZCGxswA65/3o7+3SK9Y8RkMXN+W+OQHptWRyNW0VWLSKFrelyQHMSM8andscveoCQYj9iQRjlV41e6iWAwRgO0rHKnkRz2+5qrXEUVsDxK4RgA6g5MeceLfnjlXq+LmnOH9CSgk9DLTL/wDdl6LxUDsqOgA24eJcZH0JHsTUTIP4Q9TUxf6W8Vh8YpLRhgpJXhzkdKh7jaNADz3rZtNNmpUcV5UKC/KKFcxQI/Mat/Z++mTTYJl8Xw7lGBzt5Z9xVQPzGrJ2EurZdUbT788NtfRmJnz/AMtuat9xVsM1GWxMitFpTVeO2CcKlH8WCckniP3x/YrleZlkMkbrwA4VRsd8Eb53BJ8uVHqXZXU9LVnaIz2r5CzR7qPfHKmccbEoxByQeFWG4cY2/H3r0Ice4kN+zpGnDITMSkjYb5M/WuqzzQMRHIkwkOChHDk48s70drdqBmWImMcjtv0z/f2pN6vGA0ckTYO3Dsf06ev4p+3swV8Ybl1lBdpkXL8Q3IHLP89qKLUXWUR3Ksu2C+ORpoixMyd/xQFjjvQCeEefrUrf2VoNEW+TUobidHKdwi4PDnbOT5b5HnjfFEqToFY906fFxG0KBGbZSxwD7HG35q5abpqLbG6ikeS6XJSJZD5f4Tjf2/FZnbOzwEIrMzHbBxj1HTl5Vcezs13p8qlXkDYHgfdSTy2rkzx12VhImLiC3lYd8nd8ew4sqynltnb3B5VG3M8FlcBLoF4m2V1B+bqD6jb71YVU30gYTPHC0vFcWyoP4m3Pcex5jIqM1KOCO2kR5DhJCqsBlgpU4PrjrXjZoKLp+zoStWhugUrNEiZgYfPnlv8A0NN2hidZsO6KcAHPFjzH1xTbTpybBEGWG5Em30wfLpTsSBRwkh2bGVAwSMf39q5m5LVlIwi1sVF3EccvhJXhYR5bG/Qn84o7CFdWuVtGQBJGHI8J4BzzuDy+tcpYH7l+JeLB885J6f3/AK1KaRe2GgaQ+p6hNBHLJxBXkxkgbAAc9zv9RVvHqbpBNOKM+7bdnNS0vUp5QVubbiPBLCCe7HkwG68uvOqbLcPxFs5Y8z5/zrT37d6FJcKBpAmunPD3ybMQcbFyQTnbzFQfbfSLOZbi+s1jilXLMijBbAGTtz6dK9iORxVNHLxXaKbNqsr6YLBRiPILHzxyqKuz/F4RtwDFdkIXLtyUZpo7FmJPM71PI6VGxWw15UKNeQoVEcS3zGjjkaN1dDhkIYEedE3zGi60IDbexPbpH08Q6oENrIoTvMf8s8jxDqM759as+s9lLDULdbrSygk4eKMrurArj9R19BWA9ndVXTrsrOC1rN4ZhnlnqPUVqnZztHN2dkWCcm70iTDxyoTmIN1X/qXzHSrrf9RJ3WmVrU7N9NvBBcCSFQF2ZeW3X8euPWuL8MjJGrjumORtgDmMeu3qa13tNodp2m0n4mxeJrhow0EqkMp6jcc/61jl6k9lcyQXMZimiYK8Z5j7bev1rsw5eap9kpxpnYtdQYw+FcEAMoIP9ipvstLpj3hfVI41DJgkNwgZPPB/05VE2MYmGCwaVwQFXJPsR5+ld7iwRZXgZHiIGCUy6j3G+PvTSaemYk+xpe3fDqNxNEkdtCZMiGJg6DG2x574J6c6mIO1d9LY9zNFFKg2LOACN88/75VEPYGMBllhXP8AmPP6jH60csMqoJIQkqEkkp+efvisag9ArTstGjdqJXvLS2jDxzSTAKQOLAz+MfipbtPFgCOCdDJIoLAH5VOdvfA+1Uzsi0kvam0URM0cTHiAzlQw4SfqD1qyXpSKa4eIhmeWReIAYXxnxDPXHKvE8+lkSSOzDuLsSI5pZobeBeJmPAEHWkTWWq20zSSWs3Ec8PgJ2FIOom3cTRKVdRlSrFeE4xnP3q7dm+1MWs2jIjI0iEI2JBJvjOcY2H3677UuPGpK2S7fZl+s63qFmkUMLvHLnmcFl3OxHLmOuaqt5fXN1IGvLmScrnBds43q+9s+zyz3RNsDGxYiRiuAD5Addsen+tN1XThp7vaO/wDFjwGITAPpn06/0r0MEYY40kZJNvZEGUr4gi4zlds4Ipd5rV7chVaQgAYwKTcMFjC8yOZ6U1d+Be8b/wBi+dO3fYdI4XDcKCMczu38qbUbEsxYkkk53oq55S5MdKkKXkKFGvKhSmiW+Y0VG3zGioAAq2dj+0y2KHTdTBlsHyFLeIw55+4O2RVToU0ZNGNWa1a6jqXZi6jurK4Mli44kjVy0Uinlw9M4Oc9fWrtNZ6N2w4Wkjit9TZFlBA2nQgeIHrttjmMVinZbtXPo4+Eu4he6bIRx277lPVCeR5HHI4HvWidk/gZZHu9IuTdwNOsqxvIVa3bOSCn+H3G36Yo5X/S7EWtMX2f0a40bXmugHubm1VjLbAZZ0xgSJ54yNuexx5U/wBN0OP4aCa8hmMLrnvoW4GjY9CjYNWnU7RNQuvjdPn+G1GEFcfJx7csmhaXmtWdwi6nDHdWjE8UybPH7qPmHqKx5G9jKKRT7zs86txWV9DJxA8CN/Cb2w3Ppy2qEvtAu4ZiHhdWOCDH6e1afaWUD213cXiQKruSgEeF4PM+ZNMorm3lcyzWs62pPh7rdWA/yH8itWVmcUyrdjbM6cmoTSL3dzLwokjD5SeufIZJpGuNbaNCjTuCsjO2VPHxHPM+pq26kmnSwJGlywhnBKSk/KRyBzvtuMVm+tdm9Vu9Q45Lju4Y2zCbmQIpBO3AwHDjG+M5+9ccsf7ZbkUUuEKRI6fYjXHt4uKGWKUYuLND3c6IcgMpPhbBG48qsEXZCz7N38F/o91PwBsFJvEjnBAwQOftnptUDAFtpY2+GZsEF57IuSz4xxZXK5OBuAMjpttxvG1O4HHa23dgE8Mly6oXO+QBzO3MgDauhRUdISl2S/aae3TS4e5Y8Vw3eGV+EFAcnxcfi59Nv0qk65bQ2WktLPNG00hwqx9Dg79CRzqU1W8vtNtw0l3YzhguEihaPn0IIyduY9PeqNrOoC5uBJcKiso2ijH6saeKf/DHIYkKF72Yng/PtTSaQytxHYcgB0HlQmmaZuJyT5DoB6VzO9LOXpBFe2ChQoUg4teVCgvKhQAlvmNFRsDxHY0WD5H7UAChQwfI/ahg+R+1AArtZ3lzYzrPZzyQSg5Dxtg1xwfI/ahg+R+1CdO0DVmkdm/2oyWjoutWKXAGxmgHC+PUE4P6VpOidttF1mNYrHWreJ8/8q5hKP8AqQDXm7B8j9qMZHIEe1NafaFpro9G6rZ6vc3ah5L/AFC1YZBWRIYR78PiP608g0i4mgSFFjtARvwuzsw9Xbc15ystV1KwYGyvrqDh5d3My/61NQ/tB7XQgcOtXDY6yAMfvWvj9D+jftP0gWEjL4GRh/EWYcSk+YGKcRWfDDwGW1iVScG3t1QAfUmvPsv7Re10ilW1Z8H/ANNc/fFRl52n1y9/8TqNy+2MFzj7VlR+hb+G76td6Bp0hkvb+a5J/wAEs/Hj2A5Vn3aPttpzSFbRM4GFCgnbyzyA9qzWSaaU5kd292Jrng+R+1FpdBUvZK6lrt1fNsFiQcgvP71FUMHyP2oYPkftWOTZqSQKFDB8j9qGD5H7VhoKFDB8j9qGD5H7UALXlQoKNhsaFAH/2Q=="/>
          <p:cNvSpPr>
            <a:spLocks noChangeAspect="1" noChangeArrowheads="1"/>
          </p:cNvSpPr>
          <p:nvPr/>
        </p:nvSpPr>
        <p:spPr bwMode="auto">
          <a:xfrm>
            <a:off x="63500" y="-441325"/>
            <a:ext cx="94297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BDAAkGBwgHBgkIBwgKCgkLDRYPDQwMDRsUFRAWIB0iIiAdHx8kKDQsJCYxJx8fLT0tMTU3Ojo6Iys/RD84QzQ5Ojf/2wBDAQoKCg0MDRoPDxo3JR8lNzc3Nzc3Nzc3Nzc3Nzc3Nzc3Nzc3Nzc3Nzc3Nzc3Nzc3Nzc3Nzc3Nzc3Nzc3Nzc3Nzf/wAARCACDAMYDASIAAhEBAxEB/8QAHAAAAQUBAQEAAAAAAAAAAAAABAACAwUGBwEI/8QAPhAAAgEDAwIEAwUGBAUFAAAAAQIDAAQRBRIhMUEGEyJRMmFxFCOBkaEHQlKxweEkM3LRFRY0U2I1Q5Lw8f/EABoBAAIDAQEAAAAAAAAAAAAAAAEEAAIDBQb/xAArEQACAgEEAQIFBAMAAAAAAAAAAQIRAwQSITFBBTITIlFhcRQjM4FCQ8H/2gAMAwEAAhEDEQA/AOkEcVC1TNUL1oZshehZxwaLYUNOODUAyouh1qtcYYVa3I61Wyj1CoUDbOJZWUP8I5xVhYSfaUfPqHnH8gP96F01c73H7ik1ZaZCkcOF9IHq57E1EdTSJLG2U3i65mtNMk+zvtmbCJwfibgfzq48KaYum6ZDFgFsZYnqT3NUmpRDUPEVpEzgQ22ZnXPGeAM/rWqhmj2gI4OOOtKZZXMZzNqKiiwXFPAxQQvIgwUsMn50UrbhUTQm00PPNMkjBFe85p3bmi+QFfPAGXBqoaSXTroTx8p0dfcVoJMH2qsvowykAZrN2uUb4peGaCyuhPCkqMCrDI9sU+VGjkWRCTGxAdR2PvWY0K8Nvc/YnKhWyYjz17itXGVliKSepW65puEtysyyw2SAtRBgMd1g7UIVxntng/gf50VbXKzpnBDY5DYzUMQE0MttcLu25RgRjcvb9KrbOWXTboWNzITnmCQ/+4vQfLcO478GtO0RR3RryiwvJxDaXDlP8tC4GcdOetJR9stUaNhuBDqwH4/yNFlY50ZZFHqBU5PUVBZ24tIltw25UG1SeuO1DwVTW37nkU8iXJilTGACr9nHyorhdw7YzTCQ8OcAkdhSzyoPU1Cr5JGPcdKVNBG3aT070qgCmaoXohhgVC1BCzB2oefoaKbrQ0/Q0QMqrnvVbL8VWN13oCQc1ChYaQrGK46jK8Vc2y+VaszDJK9PoKqdLJCso64zVxd5Sycr+6CeanR1NM7xpfcwFq02peKdTWHIRNkbEnqACQOn/kav4tBuo5NybiO+Xof9nlupt9U1CUb2kunBJH8OB/Sp7/x9o9jcmHzS7A4ZUBJH5UhJWxnLN7ml4D4tPaN1kBYEHkE5rQ2pJQE1TaN4k03V2CW0wLldwRgVJH0NXsQGBijGNci2STfZIDzXsnCHArzHNOIyK08GRUXkzoSVBNUs+pTqzLInp/U1p5oFbqKrbrT0kJzxzmspRZvCcTMy6pbl1ZJ/KlQ5Abg5rceH9Vi1OwSeF1ZhxJt7MOorF6t4UW69Ub7TnrUPg+eTw9rLWE/+TdkbeM+sfT3HH5VfDLbKmaTSyROkXgCSJeKTlPS+BnKn/Y80y6to7iJUdQVRtw9zRMJEkexv3gRj5VDZZEb20p9cR2ZxjI7fpToqm1+UMisTFKJ4ZZeUClGbIP8AeinGGRsc8gmo7RiCYm4I7H8v9q9uCPu0GSS3PPTtmgBtt8jbUqHkjHpyT0Peo53aK7t4yfjV+T7jH96ElaW1vLiQQO8RAf0jkHHPHejUeO8gjmAyU9SHFFqi7VO/BHd3D2rgtC0kb9Nmcr8jSo1QHUbvbPNKhwVUortFQeRULVORUTighQHfrQ83Q0Uw5qCZfSaJVlJeHBNAtzRWocNQyqSOlQoWOl589fyq01AhLJyWxkGqqx+7dT86tdYU/Yjgc4zQfR0tC/mowmg3c48O6xDZP99FdyAeornIz1/Gso/h+9aAXt2D59xI+xpVDbFXG5jgcnkD/wDK3vgDS3m0y/lT0Lc3khz8gdp/lWg1vRLm5sYobaIebBKZELEbWDfEp5yP7Urj93Jrq/Kj2co8LTP9uRtPuHuUSVVfcqoyZwAydO5HHtXa9Ju2niXzeJBww+fv+NZfw54MksdQW9vYLYCM7khh6bvc8VrbO1aItv25LlgF6Ae1aTilyhTFKVVIsAKa+RUyLXksfpNCgt8gE06opJIAAzzWL1rxi1vKyWduZlX4nJAX8Cev4Zq58Wsttp2+ViFeRYwoODIzHCr+JOK4/rokhSTUNXWeXNy8EUMbFUTY208D/TxQUHJ0XeSOON+Tb2/jnB/xtuUQj4kIcD8AcirG5ltdTtku7RhleVdOqn3zWN8OeGI9YklS3u7iKdrfzlRg26A5wCGPDBsnjtj51BYz3mjapJa3AZblM71U4Sdf4gOOaE8TjyXwZ4zdHbNA1AXtlFIoPqHOecMOv40bdBor+GZQNkgMT/Xqv9R+NYfwVqYF5LbB/u5R5keR37j/AO+1b2eE3Fq8WfVjIPTBHSt4StWHLHZM9l9MgYZ3NTmghnlEoGJAu3PuKZEI7u1jklXcMdD296mgt4oh90No9s1cyboYQQygKCDkZPakiCNjtAA9gKdMvf8AhOabKwSPzGOFA5NBAPEbCqeORSoeeKaWFVhcKQ3ORmlRLbV9QU0xhT6a1VFCEiopVG01Mail+GiirM9qAG+mRKpFeao2HP1qO2fI60UUYbCBvAqx15tmlyHuEz1x2qqhyZlUZyTVnrSrJ9ktSSfNmRSB7Z5qsujo6D+Syw8OaWuk6LaWagHYmWPux5Y/mTVmUyKfjtgcdKdtrBRorKTbbZCEqSOPmvWwKmhX0gnrVkVvg9VKk2AjpTlWvCcGrFLALy2jmTypow8ZOeex9xWM1XwK9xqU15YX/l+e254J03LuxgkEYxnr9a6A6hxjFQlD07VCdqmUWi6Pb6LaOkccss8gHmzMOWx0HyAycCsV4z02S4uDceTjZymOoPvntXT2XNAalaCeF1K5yOhFDI3JGunUITVo5FpWovp+oW08mAY5PWx9uh/Su2afMssSMG3AjII9u1cf8QaV9nnk44JzjFbr9n+pG70eNHIMluxiYd8dv0NZaefLizq67CniWSJprZhHczWxI4PmKP8Axb++aniYhijdc0PeKUmiuB8Iyj9uD0P5gfnXtw0iSxvGpdScPjt86a7OVVhLctj5UOjK5e3kU8jkH2+VSwzRyHA5I46YqR0Bw2PUOhqFbohQFQVB6GlT8Yc8cHmlUCVNMen0x6AsRmo5fhNSUyT4aKAzKa0SrH60LZSZ4o3XE7/Oq2yPqNQoy5sSWvYwPeib1zN4n0yHJwJd+PoDUGlDN6p7KMmhbWcS+O7IFuAr4HzxWeR/Kdb0+Hyzf2Zv881IDxQ5b1U9m4qlizQ2SQBm9lFDaTq8OoJI0O5XicpJG/DIw7EfrUrrmmwWscbs8aBWb4iB1qvNllt2tMLGp2qXiWb3MS3Mi7liLjcw9wKLl+EkH6Vnbzw3aXmpQ6g8f+JidWRx14q9Xfswwq0XLyCagktrHRuSBnrT9oNQpxUymrGZ4UFRTIMdKIpjjNEiML4uslZC4ArP+A71rXxDJZ/u3KEjJ4DL/atp4mj3WzZ7CuV3lw2najBdo21oZQ+fkDz+maSk9mVM9HoYvPp5YzuzoJoGjbDKRjmm2zlrZTt9QHPPcdf61HYTxzQRyoysjqCD7/715bfdXM8QUgZ356A56/qK6K5RwHGrX0CowHXeFAY9cVJmq2KbybqSIMxxz79aNlk8uMyYJUDPFRglFpjmXJzSr1XDKCpyCM0qACnwR1FN2ljwKfc3UUMW+Y7B0596hju0IJZGQdiattYVp3/Q5oHxmhpRjOaMEjbuGBFRXy5G9R9alUZ5MO1WZXWx6TVPYI8s21Bk1o9QtWuMqMAfxGg5JEsY9lmI9w+JmoFtPpZ55Bdrb/ZUkkdwXC4wO1YxdQ8rxrZzgFVSUB/bB4P881prO9luLO6aYDKkfCcg1g72TfdzSdMCsM7pKj0Wg0yx7oM7aJDxUofIrOeD9WGr6JBM3+cg8uX/AFDj9etXF5IY4CR1xVG+LORmxuE3B+Cd50RdzNgU+C8t5YztkAIPRuK5vrX/ABq+mkQytbwA+kR9WHuaHtbvW7RPLSYXI6ffLhh+IqnxKGsfp/xIXZ2C3ZWQFWBHuDTyQa5TaeIfEtk4c6fFKmeRFL1H4itboni201R/IZZra8Ay1vOu1vqOx/CtI5ExXPocmLntGkY4anK9Qq+6lkg1exWgtTmkagV69L0QUVOv/wDSt+NcY8Rt97IB712HxDKFtWya4xr77p3x70nqez03okXTZ1X9mOofbPDMEbNl4CYmH0PH6YrS3jCO5gfHqkzHnk4PxD+Vcv8A2PXm271CzLDlUlGfyP8ASun6iCbRmzho3WQerHQ05p5boJnL9RxrHq5L6/8AQXVVdZoLu1BMgPluv8S9cH+n1oi01ANP9ndJI3wCVlGOPke9SXZ2W3p53MBknAHWpV2zIGZRlSRyOlbvoTbW3lBC4UYX4ew9qVRoTtGKVUMjJ6ndI4jWUAxA7nz29qfb38FxCQhyvTNZ+G+Fyz3TAPCWxtz27UcLu2ni+5dQOnHat+DtPDSSroPtbkxOIXk3KD923uParJpUa3YM4Axk81knjufVGFbB+GQfumh59Qu7az23GN4P7p60JUgT0iydMt767GCF4Htms/qV1sDAY4Gagtp7m/kZh90uO/NQyW5N1seRnUcsDWLfHA5hwRxcBunIbbQJyDy75JPbjpWFuZyWlwccityrk+H7hveQ/wAq51dyEF8d2zS2o6Rvp5VNv7l94N8QtoWpnzW/wlxgSj+E9m/DvXYRMlxGroQyMMqQcgivnrl14BzWk8LeL73Q2W2lVriy/wC0SMp81P8ASloTrhlNdovjfPDs69NapOuGUcDqKr3sNhzyfrRmianaapai4tJQ6HqO6n2Io6RFYZxW7XlHD35MUtrKmG0WT4lHzofUPDMV80cqytE8LB0Kkggir2K1B/tUkkbKMqaNWuQPUz6s9sZWESpLjeOpo3OarI25yOtFRy44Jq0WLyj5CQcU2SUKO1RvKqjk1V6nqcVvCcsKs5UWhilN0kVPiu9HlMoOeOee9cl1ecea/IzWl8S68pZ0Qgk9qwV7OZXLE8mkpvcz1OjS0+P7mw/ZLMf+cmQvt8y1dQD35U4/Su5Moe0kXsUPUZr50/ZxOyeONOA43s6n/wCJ/wBq+i4NpiPzGORT+n4icDXy3ZdwPe7Tprs5OAgfcDjGOc0/TZTJEWPPf9OePqKhRVfTjGWBUwFMrz2x3+lD6NdbY0juHxOq4Kt1Pz+lMeBbbcGWjyBEBI5NKpZYlfBK5/GlVBZ2c3sZYvIWPMSjHSgNSsZIWNzpzlWHJjPRqnSG2eNQ28kDHWopop4MG3dp4+8bdR9K1fR6eDqXDK8a3czYt/LaOUjbjdwPnTtTuHitljLDcB6mJ6mj/sxK+Y4CN8xyKo9REKFzIzSP7ntWM9yXJvHa3wiXQbp2ne3jJcv+92FWF9GY5FhHLv1aoPCkCrdq+3lgSD8sUZP97fXLA8RDAPzNCPsRWcv3KGqyTaTdQJnCNgfl1rnV4vlyyrznPGa3WgTBru6tf+4u76kVmPEVqIrvhcc8nNY5lujZIKptFRGSCGUcd6NW1+0LuizuHPHaorOAtN5WPpmrjT7aWzctMvA6DmlYxsdUqVFv4b1KXSJFkKclcOpONwrpFhqVtfwB7eVSSM7e4/CuczQpNb5UdVyDistrOoT2+nv5M8sM8LgK8bFWGT7it/bwc7WaeGWLydNHe0nCnGamMyspzxXEvC/jPX2jVLq4W5T3lUE/mMVtrfXrqdBuVBx2H96jyJcHG/T3yjTzzxoScigrjWoIFO9wo9yappriWVTmQ8j2xVHeWskjEs2RWTyUbwwx8lrqPi6JQVg3yN8uBWU1XWru8DZOxT2B5ry5hEefeqm6fArNzbHMcIx6K+7ZiTlifmarJWxRly5Y8UAynvUivqMOXFIt/BBI8X6U4bYftC8kZr6WsiQiqDuHT3r5x8BxO/i3TSiZ2zBm46D3r6Qtv3RgfXrT2B8M5GtVUDWrZsy7DOA+eOeppT2Udw1tcqMSR52nPUEdKUBIsHw/O1sNjpyaKtBvhiLHnrn34phijbTbQzUYrkiM2smwqMEHoaVGTdjSoWysZtI5LasTwTR0CgCRgOdtKlWq6O5IFdizEMc8VQXKK14AwyN3SlSrHL0NYey68OADWJF/dEfAo+OGMR3bBRl2bJ+nSlSqR6KT97/oy0bGLWbMxnaTOFOPaifFcUe9zsHWlSrCXsZp/tRnrdR5sTY5z1rQIxls38z1c0qVZ4emMy8DrIkpKD0Vhj5ZrF+MeM4/ecZ+fWlSq0/ArqP4p/gK8LqPIHFbmyA8taVKlX2c3/FFgoGyh7kDaeKVKgwRM3qvHT3qguOWOaVKgNIBnUe1Ay96VKrF0bv9mUEYvbeUIPMLnLd+ldyQegH5/wBKVKncHtEPU/dD8Fa3/pC9uU6f6hR9p/0w+lKlTDEJ9BGAYk+lKlSoGaP/2Q=="/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t3.gstatic.com/images?q=tbn:ANd9GcQOPX0LkM_gEC0-KHctncXnN0vz78v11qDQ7yEQ_20kov0wcoaf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233532"/>
          </a:xfrm>
          <a:prstGeom prst="rect">
            <a:avLst/>
          </a:prstGeom>
          <a:noFill/>
        </p:spPr>
      </p:pic>
      <p:sp>
        <p:nvSpPr>
          <p:cNvPr id="30728" name="AutoShape 8" descr="data:image/jpeg;base64,/9j/4AAQSkZJRgABAQAAAQABAAD/2wBDAAkGBwgHBgkIBwgKCgkLDRYPDQwMDRsUFRAWIB0iIiAdHx8kKDQsJCYxJx8fLT0tMTU3Ojo6Iys/RD84QzQ5Ojf/2wBDAQoKCg0MDRoPDxo3JR8lNzc3Nzc3Nzc3Nzc3Nzc3Nzc3Nzc3Nzc3Nzc3Nzc3Nzc3Nzc3Nzc3Nzc3Nzc3Nzc3Nzf/wAARCABbAEwDASIAAhEBAxEB/8QAHAAAAQUBAQEAAAAAAAAAAAAABgADBAUHAQgC/8QANxAAAgEDAQYEAwcCBwAAAAAAAQIDAAQRBQYSEyExQSJRcYEHFGEyQlKRobHBFSMkM0PR4fDx/8QAGQEAAgMBAAAAAAAAAAAAAAAAAwQAAgUB/8QAIhEAAgICAgIDAQEAAAAAAAAAAAECEQMSBCEiQTFRYRQy/9oADAMBAAIRAxEAPwDDjVpoamacRjHvVXU/RLj5bUEftzzVMquLoLhdTQTXGlm4iJUc/qKHdU0+SFBLu9PC+Ox86O9PTUNRthcWtoDD+Jm3c+nKmbrTJctxoCAww6Hp6gjypTHKUR7JjU1Rm1OQxGVwq+5ParPV9Bu9P1FLbhMwmbEBHPez0FEuk7JS2wPGCtLy3sdz5elNSyJKxPHhlKVP0V2h7P8AzA40pPDH2V7n61J1Ky+SVw2ApG8pHcUWJs9rBhLxXESBR4YyhOfpnNBe099MYXtrlOFcQncdfL0+lLeU5djnjCPQMXDh5CR0pqlSp0zW7diq52U0aTWtVSFcrCnilYdl8vU1UKpZwqgkk4AHet72D2Ri0bTlYtxJpMNI2Opx+1UySpUguCG0r9IudOsltbSONECIq4VcdBUDVoIgpYgAjP5VbajqMFpHusygqcUF6rrcU1yIxKN0czg0JQbVDe6i7ZZ31nay/wBPlkUEwTKQfIkFf5p2IRLfyA48WCtUs+oceEcJsgEEH3rrzNhZFY76cx9R5Vb+aRVcuHsNYY+IuBQF8R9lGvLdry2jBuoh2++vl60UaHq6kqHIweXOiBoor2DnjmOYqri4nU4zX4eWGUqxVgQR2Ncoz+KOjw6VrytaxhIp495gOm9k5/igyjxdqxGcdZNEzSIzLqtpGvUzJ+9ekkuRbaUCBlt3pXnzY2NJdp7BHIA4nfzwa3XWbWVtNIhfd8PahZH5DfHXg3+ma7Ua3cmaQyB0Vjhd4YzQsmoFXJbDZ6g5ouvdmWWZnmvpMHA3vlS5HvzquutnGiVjHdxSRqfCrdfXp+lTeMVdk7kz4s9ZtI4QHhlP4gp5Z9CatE121KoI0ly3YgAA/U5r70PY4ahbPK+S6uAAGwCO56UWWez9raQr/h/8rkpbxH15VyHPTeqZXLw4/LsGTLfRTJLwXjjIyUTL+/KjvZS9Lx4kfIIypxjINQJETAb7Kn8XIn2NP6Tbo17EF3lAzyU4B9qq5Nu9rC4ZL/OtAp8bLVTa2l0i5Ky7pOOgINZHW2fGWe2j0NYmYcV5AFWsTouP4F+QqmOQSvBOk0TFZEYMrDsRzFehdI1E6hsvDet4lkhD58j3BrztWmfDPW5rqxfQZSFhiy4YHmVJyR+Z/WplSas7xZeWv2X0uswwybsyMnIZ3h1qTaajpFxIDKsBY92QZqJtRp6ztlMqAORzQZJZXkTndWRlHcc6zM3F3XUqNCNRd0bno/8ATXtnZJYogBkBcYNVGqarZwEgyoMds0A6ZNPBatxZ3TeHhUcyT+tQ7lLiWfd3GJPPmxrOxcPNvTl0g0nGm33YQ6nrFlcDcZlYeXLnVpsuFhnhlACxPkKB+fWhXTNEe4lBfz8sUV6/cJomylxIcI0ceYz08fb9a1sWHT3YG6V10Z38Xb3j7UfKpLvx28Yzg58Z5n9MUDU7czzXU8k9xI0krtlnY5JNNVopUqMictpWdqx2e1aXRNUivYl3gvhdPxKeo/75VXVyutHE2naPRGl3llrujw3kH9xZVzud18wfI1C+VjtZSzxuc/6ZG8CtZf8AD7ag7P6nw7gn5Gc4k5/YPZv9/wDitl1O9shYx3izwgDDK+8Mfn9aVnBpmtgzKceyDHc6TbrD82iQR8bwFwO4PL86+r1raFGcwBZZ2O6SM4Xty9KZ2xjtItLF7/abhMkw55yVII96kOiHT4r24wd5w0jZ5KuP26VR2HSj8sf0u3NvGXZFKnxHPI4rJfiRtQ+r6nJY2rlbG3fGB99x1J9OlHe322FppWkG1sJke9nTdQIc8MH7x/j/ANrEjzPnR8UK7EOXmvxRylSpUYQO1yu0jVmQ5ThnmMIhMshiByE3juj2pulVSEh767kt1tnuZmgX7MRkJUe3Sn5Na1OWxWykvp2tl5CMucY8j5j6VApVKO7P7FSpUqhwVdpUqsiH/9k="/>
          <p:cNvSpPr>
            <a:spLocks noChangeAspect="1" noChangeArrowheads="1"/>
          </p:cNvSpPr>
          <p:nvPr/>
        </p:nvSpPr>
        <p:spPr bwMode="auto">
          <a:xfrm>
            <a:off x="63500" y="-411163"/>
            <a:ext cx="7239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data:image/jpeg;base64,/9j/4AAQSkZJRgABAQAAAQABAAD/2wBDAAkGBwgHBgkIBwgKCgkLDRYPDQwMDRsUFRAWIB0iIiAdHx8kKDQsJCYxJx8fLT0tMTU3Ojo6Iys/RD84QzQ5Ojf/2wBDAQoKCg0MDRoPDxo3JR8lNzc3Nzc3Nzc3Nzc3Nzc3Nzc3Nzc3Nzc3Nzc3Nzc3Nzc3Nzc3Nzc3Nzc3Nzc3Nzc3Nzf/wAARCABbAEwDASIAAhEBAxEB/8QAHAAAAQUBAQEAAAAAAAAAAAAABgADBAUHAQgC/8QANxAAAgEDAQYEAwcCBwAAAAAAAQIDAAQRBQYSEyExQSJRcYEHFGEyQlKRobHBFSMkM0PR4fDx/8QAGQEAAgMBAAAAAAAAAAAAAAAAAwQAAgUB/8QAIhEAAgICAgIDAQEAAAAAAAAAAAECEQMSBCEiQTFRYRQy/9oADAMBAAIRAxEAPwDDjVpoamacRjHvVXU/RLj5bUEftzzVMquLoLhdTQTXGlm4iJUc/qKHdU0+SFBLu9PC+Ox86O9PTUNRthcWtoDD+Jm3c+nKmbrTJctxoCAww6Hp6gjypTHKUR7JjU1Rm1OQxGVwq+5ParPV9Bu9P1FLbhMwmbEBHPez0FEuk7JS2wPGCtLy3sdz5elNSyJKxPHhlKVP0V2h7P8AzA40pPDH2V7n61J1Ky+SVw2ApG8pHcUWJs9rBhLxXESBR4YyhOfpnNBe099MYXtrlOFcQncdfL0+lLeU5djnjCPQMXDh5CR0pqlSp0zW7diq52U0aTWtVSFcrCnilYdl8vU1UKpZwqgkk4AHet72D2Ri0bTlYtxJpMNI2Opx+1UySpUguCG0r9IudOsltbSONECIq4VcdBUDVoIgpYgAjP5VbajqMFpHusygqcUF6rrcU1yIxKN0czg0JQbVDe6i7ZZ31nay/wBPlkUEwTKQfIkFf5p2IRLfyA48WCtUs+oceEcJsgEEH3rrzNhZFY76cx9R5Vb+aRVcuHsNYY+IuBQF8R9lGvLdry2jBuoh2++vl60UaHq6kqHIweXOiBoor2DnjmOYqri4nU4zX4eWGUqxVgQR2Ncoz+KOjw6VrytaxhIp495gOm9k5/igyjxdqxGcdZNEzSIzLqtpGvUzJ+9ekkuRbaUCBlt3pXnzY2NJdp7BHIA4nfzwa3XWbWVtNIhfd8PahZH5DfHXg3+ma7Ua3cmaQyB0Vjhd4YzQsmoFXJbDZ6g5ouvdmWWZnmvpMHA3vlS5HvzquutnGiVjHdxSRqfCrdfXp+lTeMVdk7kz4s9ZtI4QHhlP4gp5Z9CatE121KoI0ly3YgAA/U5r70PY4ahbPK+S6uAAGwCO56UWWez9raQr/h/8rkpbxH15VyHPTeqZXLw4/LsGTLfRTJLwXjjIyUTL+/KjvZS9Lx4kfIIypxjINQJETAb7Kn8XIn2NP6Tbo17EF3lAzyU4B9qq5Nu9rC4ZL/OtAp8bLVTa2l0i5Ky7pOOgINZHW2fGWe2j0NYmYcV5AFWsTouP4F+QqmOQSvBOk0TFZEYMrDsRzFehdI1E6hsvDet4lkhD58j3BrztWmfDPW5rqxfQZSFhiy4YHmVJyR+Z/WplSas7xZeWv2X0uswwybsyMnIZ3h1qTaajpFxIDKsBY92QZqJtRp6ztlMqAORzQZJZXkTndWRlHcc6zM3F3XUqNCNRd0bno/8ATXtnZJYogBkBcYNVGqarZwEgyoMds0A6ZNPBatxZ3TeHhUcyT+tQ7lLiWfd3GJPPmxrOxcPNvTl0g0nGm33YQ6nrFlcDcZlYeXLnVpsuFhnhlACxPkKB+fWhXTNEe4lBfz8sUV6/cJomylxIcI0ceYz08fb9a1sWHT3YG6V10Z38Xb3j7UfKpLvx28Yzg58Z5n9MUDU7czzXU8k9xI0krtlnY5JNNVopUqMictpWdqx2e1aXRNUivYl3gvhdPxKeo/75VXVyutHE2naPRGl3llrujw3kH9xZVzud18wfI1C+VjtZSzxuc/6ZG8CtZf8AD7ag7P6nw7gn5Gc4k5/YPZv9/wDitl1O9shYx3izwgDDK+8Mfn9aVnBpmtgzKceyDHc6TbrD82iQR8bwFwO4PL86+r1raFGcwBZZ2O6SM4Xty9KZ2xjtItLF7/abhMkw55yVII96kOiHT4r24wd5w0jZ5KuP26VR2HSj8sf0u3NvGXZFKnxHPI4rJfiRtQ+r6nJY2rlbG3fGB99x1J9OlHe322FppWkG1sJke9nTdQIc8MH7x/j/ANrEjzPnR8UK7EOXmvxRylSpUYQO1yu0jVmQ5ThnmMIhMshiByE3juj2pulVSEh767kt1tnuZmgX7MRkJUe3Sn5Na1OWxWykvp2tl5CMucY8j5j6VApVKO7P7FSpUqhwVdpUqsiH/9k="/>
          <p:cNvSpPr>
            <a:spLocks noChangeAspect="1" noChangeArrowheads="1"/>
          </p:cNvSpPr>
          <p:nvPr/>
        </p:nvSpPr>
        <p:spPr bwMode="auto">
          <a:xfrm>
            <a:off x="63500" y="-411163"/>
            <a:ext cx="7239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 (406x480, 30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95600"/>
            <a:ext cx="4267200" cy="3962400"/>
          </a:xfrm>
          <a:prstGeom prst="rect">
            <a:avLst/>
          </a:prstGeom>
          <a:noFill/>
        </p:spPr>
      </p:pic>
      <p:pic>
        <p:nvPicPr>
          <p:cNvPr id="30734" name="Picture 14" descr="http://t1.gstatic.com/images?q=tbn:ANd9GcTFpSZNuX1ghNrYfoRE9XzWIu6oCOhNIjv1zNzl51EFxCA8uq1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121" y="0"/>
            <a:ext cx="4329879" cy="2971800"/>
          </a:xfrm>
          <a:prstGeom prst="rect">
            <a:avLst/>
          </a:prstGeom>
          <a:noFill/>
        </p:spPr>
      </p:pic>
      <p:pic>
        <p:nvPicPr>
          <p:cNvPr id="30736" name="Picture 16" descr="http://t0.gstatic.com/images?q=tbn:ANd9GcRHoCiFhCyvoIkTRinAdIW6jcwOQDQhNdp9tlPNnX402uiLsZ74ZgchBUqNp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4876800" cy="3733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124200" y="2514600"/>
            <a:ext cx="37338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МИР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oAHQDASIAAhEBAxEB/8QAGwAAAgMBAQEAAAAAAAAAAAAAAwQABQYCAQf/xAA3EAACAQMCBAQEBAUFAQEAAAABAgMABBESIQUxQVETImFxBjKBkSNCobEUwdHh8BUkM1JiB/H/xAAYAQADAQEAAAAAAAAAAAAAAAAAAQIDBP/EAB4RAQEBAQEAAgMBAAAAAAAAAAABEQIhAxIxQVET/9oADAMBAAIRAxEAPwDV3kPiksIiuRvVcbcjp9K0l0BGxAXaq2dELa8YFQ3lVTQ4O4rqNUzzJqwzGylVwaW8AsTpwKDcMq/lJFFjyVALYrwxBMamBHUVNcYwFzQBfMhPmyPaieJlQQANtwKAZwNunrXJZfyyqPegO5JSdsY9a5VnHI5rlpFJ0yDPqvWvVRdsMQPWgnRk1MFOQfaiHK7puRXiRvrBzt1zTGhFOR1oBZnEoAIwc0e3VVYlj1xXXho4AA/lRVg0jngfegHo1QoDjNSuYlKoAOXtUppx7ckL8zClGOsYijLd/LWiveBo7F4XZT25ik1tprdvDMJc4zsNjRhTqKFrOQtlYWA/6129mFG8RWrli4OZIiijuK9lijljLxOrHHQ5pH9lItmjLnUQ3rUPCWbeNsH0p1LaWVTpjbbffasx8QcTvYJ5OH27iEhRrkDEtvvgdtsfei+HLq1k4fKgy2GHIkdKE1gMBkbUPtWHtr6ewnCQ3DMOqqSfpkftW74dxKPiESaGAfH5ds0pVXYEMQNg5ApuMxv867dDiiNbSSMW8PPuK5/hZE+XUPQ0y16yjVgbelCkJDYxt3orRTHGMgg9q8k1BMPFnHUdaACSXfIHLrnAoqyMB5mH0oaR6QBoOD3NFFspGCSPrQBRcnHl1Y9qlcrDcKMINQ6EVKZN9XhA6ihSOc7UMynOM1TF1LEr7Yz6GlouE2kb6xEuo7mm9YABzUEoPegelpLMKwMWAOxNfGfjOZh8V8TjbkJQDg8xoXn6V9v1b5r4O9yZuIXV3fJ4r3MhMniqMnGwz7DA+lR21+L9koIXluY4rSVQ7HC4PlH0xtWh4TpLsh4iwukONITGGHvz+1czExR28vDLe2Vi2+oqMVZRW8AVJrq0iSdhklTqGe4PeojS3WtsZ2uLaOURP5l32wM8jg+4ozl2GPDIPc17wC4UcJjAhICs679d85/WmZZpHXyqB7CtGO+kT4ibnY0MDWSDjJpggHBYkk16YRjPegypt+m1di2B5gUwmAcbGiY2HI0AKNVRcAipXLSBThjUoC9kODuaDpXnk0OeUhhnbIzQw+cHNUgyNR2BrpdfPGKlqys7ZztSvG+M23CIke5guXjbOZIY9Sof/RyMZpA002BvkGvmn/0rhNrZw299aR+G01wyykEnUzDUDvy+U/etZJ8XcK0anW6G2QPCH9ayXx78RW/E+ERWVgkxDuJJmdNOkAbL75IO3ap6/C+JZWS4fPGHBneVMcmixk/etXwqJb+5itbFmk1kMzFcaR1ZsdqwsOoMMk96+g/AHEYoL9bRLdy91geKzDy6QTjHrUctevJ420FuLW1jgRgdIOSBjJJyTXRR+YB96daLP5cVASgODWuOfSURGCJPlJ3oskKkeU4r2WNSxyA2efpXgKMMHVkdaRgyxqU0qQG70Dw2+VnIX0FNsE2AHXfNJTRSpI34hx0Kmg4C8QLbsw+tSoAT80spPvUoNoJgiRsjgMOnpSSKqjGSSeWe1OPbPIMs2P8AzXDQiEeZ1wenWmiBxvpLKeoyRWD+K+MXV7/E2NpciO13jbTzl779s9v1rU8fvEtOF3M6eV9GlT6nYfbOa+csSFwFOCMb7VNacT9gWdpKsX488mgDZFbYe9FsbVriWbETyIgIYgZI7fXnXQuGjtSqsAT5QWGcUvw3iE9pIxSVY1By2rAycYqFvLzhZXw5hGyamIEpUhS3f1U9exp+Cxt5YwJFbBIB3KkMD6HYg0OGXKnxJnkU5wGc439MbfpR1lK3GkFSsmNWe46/b9qf4B6x+PJ+B3jWF7drxCJGC6ZAVmjGM/NjDe5x71reDfGXBOOGSKxuWWZDgxTxmNs9QM7HHpmsHNLZ2szzvbK5kAV5UA1Y75/zNecH4XwvibNbzRnBc+DdwuQyjS3lPTmo5g9fSnLSvPP5fS5Z4oUaSd1RerNsKRHG7NhP4EjyGBC7qsbDIHYkYNZiNfib4fP+1kTjVio2hfaVR2HM8uxPtROJ/Fi33DlWGO5tEkGmTxSEdjsSik7Ywd22x6HOHqZy7vvjKOS11WjLAQw1yuNYwByQHALfp75q94dczXdhBLPEUkkTLIwxjfb2yMVRfDHw2rGO+4tFEGQ5ggAJCds74PQ8s9fStO8iajgluu1E0XP0AbZiSRJp9M1K7Mq5/rUpkcuuKjVpU/aq29vZJYWW3f8A3GPIq79eZ7VXJcHXqcErnl1qTcUS0jlnKbIpb7UtH1xUfFF3I80FhK5cwDXKynm5/oP3NUplQZGrPSlpZxLI8txOup2LMuvdiT1oM95gYiiVV7g1OtJCt/OYWRSAeYweW5/tXkLk6GQ6epApS4nU3AYsmrRjQ455J68q8jmKxBo1Yn/qo1danV4uBFGWDuNbg5BY8qZe4RWUgk7jOOnT+dVcF4zHzROgHUqd6YeXXGVQgDSc6kPb2xTSsHfxIwzKRjPlbtTvw9GE4oXjbSGQkjO2Rvn/ADtVQkmiJtb5AG5bPrtXi3Qt7UzXQYo/yxA41j/0f+vp1oDScW4wrxvHEz6OSiM4afuAei92/pv5wXhzF477ikSNc7eHGM4jGBgEZxsf6noBneDFeKcYin4hcLFGDlVYYDEHZR0H9q+gOujBYEFhkAnpVT0r4Mlw8jDUSB13pyOeBTkKSPU1ViQKeVdLNmqRi2E0R5IKlVnjnoalBKOS8buKzvxPxGRoobRHx4r5fOd1HT9RR7m5YuMdemKzvxYXaCGbWsahijMdgAfb2rO3xtzNosUVpIv4drC5G2rwcge2MEn6mlLzh1xCGktXYqd/BPP6c8e1IWF+Ub/knuW5AYwnpsKuBdFB4t6yq+No032qfKqy81UwXmlyky6lBIIO+DTFq0UhbUn4YJIH1ot3a/6uguY3SByAUIXmOzCkJOH3tuso8ISjTnVG+ocweR3/AEpexXlXduYVGmNiB1waIAMOLeIO4UtgbnAGST2rLRz3UkWUmRAvYVp/hvi9tb2MmhTccS1DSjx4iA/7MeukjIHfvTnUqbzYXtriWJl/jlJnPmS28NlyAfmYH5QOxwT271nF5JoRNP47nxWBfLnAPTA6emKsb6Yfj3U02qWRg00z83P+YwKzHEHnvVV4xhNTYjJ54x9zv+lF/iuJt09w3jrIPBvcPGdvFx5l9+9b7gHxNIVj4bclZQMm3cNk4x8vqOZH1r4+rH7Vp/hJLm4uoJAD4Ns+WfkPQep3+1KWxfyfHM2Pqh4kpydBqf6ipGdJH1qlEw1EMcA9q9DlTzG3X1zWuubF4vEFI+U1KpklIXBYZHOpRpKYys7grq2wQcn6/wA6j6bmEwOGaJtpFfkw/wA9qIyhGK+UqT8w6bc6HhgDsA+PMAfpUqZq/wCDXtlqbhFw7wA58E7Mv6b/AF/WqWS6vIJR/GGdGU5VWUDB77it00jMxLAe3eh6oopy2AJD5QNWx37d6myNefk/sZy048EUBtWQN/er/g1zHeXA8wKKdRB/Nis18T38dzcmNI0zGdJcAEsc75P0qs4ffXFpMGtidTbBRvk+1E1f+c6mvprRWMzFpLWBt9/wxn67VVT2vDLa8KRf7O4feMMSY5PbP8qHZcQlnBjnQ23EkGoRSrp8VewzSd7erewhIkKxB8MrA6oZRuCM7gf/AJTuMpLvqsmmm4ncDWCi6/kA5f3/AGqyFnDFp0xKQp223HtQ7G2jtQxBJZvmduZp6ORJUJU8jSV1f4K1jZX0SPcWcbuBgsRg/cH+dWUUUdpAsVpEkUQJ0ooxn+9JWt1EHaMksykah2PSil2CojqA2Tk5wAQe9VGd0w8pYk4x71GmcsRnCg8h9P60tHM2nDavKPytnH+YrwXGAR5hpJxseWKNLD6mQjIOBk7Z9alJ+OJMksPY52+1SmMHWXGR4Y0YDAr0/wAzQ3IBHnCkDljlS7zaSCUZxqB07AYoBuD4hjWN1bAGplOGHdTjepPDbEZx4inPPON/b7UEKZEGAo0t5sAnn2PvS808hOWSMnAJB20+v7V4t4UQoUyp/Ngvt7+v9aNORiLzP8TPnpI37mtp8IfD5tozxG9QCfH4EZG6+vvVdwrh0ct7NxK7ULF4rNGjDlk8zV89/JIgxsT8nUgfy9qGnfdsyFviGyhu1QZJmU6kmU7r/aqKOWRrotPPrZFCs+N2wevemuO8VMULxR/8r5TJHIdSKqrKFjBlAxY89udT1T4l+vq1SZXbSMEjcimYCEAwQPNmqgIY2EjMEY4BLMBTscseN2BI6rnFKUryuEKYwpAJOdtv1r0MA4UadRyRkg0jZT6/KfxOxA2P1pkAyYZVdBv5jy/X1qkYYE2slDpG4AHvXK+bJIyFPtqoSxuG0q4YEj8pAI/aimRQVBRMluQYAk7749jTJ06zlj4TKF7GLV+ualClnkDnTaOwO/lIOPTmKlPRgZmjS4EckgcDJ0Fsb9u1RppNRYKQM7KQcY+tKyz3IM+rzRsPIAp8jZGPcdx1oVu0jlklmRdWc/h6RvzwB1+pqdViwS5dsq5i0cvMP2ApbEBmWOACOTOpjkAKvek7SzhtZTIlxI+s4Orlz6UDiMJlLXdvIfGQdSPOPbnmkck1a3FxGsaprOhR5RjY+tcG5UqmDn15Y/zNZy2vpJGBncNp3wetdXV7pt3RCNUhxt0FG+4r/MK9u47i8LsGaJdlA6+v3oz8RtjgNHPkDAGdv0YUgieXbnXdyFJU435GjfWv1HHEYVfVHbDPfJX9jUbi0mQVghz01LnH3pCRQCwHeo/5famn6tBwq6mmuiJ5BhQCqqNjn+VaHbBAdQoc59/f+1YyzmZLm3YZwV0n15itdDKZbUSFFdAcPpYg78iaIz+Tn0cyKAfPpUYxkbULXH4xkiGvSBqKgHFCvJY0JikUiM9AAeoB7YqQRwQ2jrBGI/FXzFToY9QCelCMHEeOT/bI/nUpV7eaUh4rto1IHldgSD13FSmMc/i6iHZCwOCGTbHTrUfW6OQyMOTDf7dPvUqUjLgyoSRH4gZuTAbc/X2od2wSN9UWltzlWOFOP1qVKRxl0kKkHavC2TmpUqsbR6HOdqPKwZRvuDUqUrF80GYfiEV5JzA9KlSgoLFIR4e/yt/n860sd5IvD18Uui7gJDjURjJOcZHPHOpUpVHUAhvo4mzb3TqX8wDqzBiOewOTVrMUkCgGDwmKg/ibr6HJ/rUqU0dSOZ3t42CtM4bGSAgIB96lSpRpfWP/2Q=="/>
          <p:cNvSpPr>
            <a:spLocks noChangeAspect="1" noChangeArrowheads="1"/>
          </p:cNvSpPr>
          <p:nvPr/>
        </p:nvSpPr>
        <p:spPr bwMode="auto">
          <a:xfrm>
            <a:off x="63500" y="-411163"/>
            <a:ext cx="5905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BQYDBAACBwEI/8QAOxAAAgECBAQEBAQFAwUBAQAAAQIDBBEABRIhBjFBURMiYXEygZGhFCOx0RVCUsHwBzPhFiQ0YvFysv/EABgBAAMBAQAAAAAAAAAAAAAAAAABAgME/8QAIhEAAgMAAgMAAgMAAAAAAAAAAAECESESMQNBURMiBGFx/9oADAMBAAIRAxEAPwDpsrsJH8x59/XAvNMx/DSwwSO0YlNkc/CT/TfvgjL/ALj/AP6I++KFc+uBohFHLc2OsAqPfv7YwNkB6nOYsvzApKXQTBSZQbhnNwAT8rYu8OrmhaaszKYaJwDFECboO57EgjYdsDzlWlYo6YiOFDdoDGDG5ve9jyN99sXqWrliXSjgom2lvTpgakx2iGoqpUrWZna3iNbftJ74tcPVslS9QrEkLoIF+QscBM0qHFUDExY3ubgdTc4n4cqEy+pFPKJpaipjVtMcZYIALeYi4HO++Jopr9RsZQ7K5UFkN1O+2E6gesTN2jXx3tVHxAwOytq5dwPLhzNrEYqZjXJSRKzEa2Nhft1P0/sMMmL9AmvqxVUkj08rJLEzCNjcedbi1uvUYEVOdxwmWKu1ubLIIVGoqeo58rj6YC5pnFRP+MggZkmDgSBD5iGPPV0He1vc4W2MmjUYylyQS3Xv+o+uMp+Z+kdvg/jLyJpvTpKccRqxjNG2tFBLCQaRz27327Yv8PcVU2dzT00aFJYFDMNWoFT1HXHIY5IahHLTyLJoXy35kEAG/sScEsvzmLIuJ4cwpgRT+CYJgR8aXLB/qLfI4uLfswn40so6LndFWiqlqIhrp9jrM1tPfb33wvZTm08tVMscJcJGzDVzFuVvc/XBig4sgmWRc0WOMNCXbQb3AsCCPnipHmTVuZrNAqrDIfCRAtjpsSCfpy6AjDVMnaaKFXNO6QVFd4ryWbxIo2K6Ry0nsfX1w4cL5h+PpjIsLRRRDw01Nck4WIq2Vav8OwGtz+ZrI2Pf23v8sOeSpDTZVG6BUi0mSwFgAd74qK0mbwhpg7ZlVSya9Asi3br1sO1rYmrAs6BG8wvf4j9xjyhPiQCaxUzfmFT0vy+2PK1vDj1Rqb3uTbaw5k4pYQzSlOmQA6vMpYX6AW/fFwHfAnJy8jF3DAiMCx6XJP6WwWHPCuxlqm+A++Mx7TH8s++MwEEMpAlcm3M9fXAzMZZYJKeGkjVpJZBqIW/hr1IHfBGqAYyawpW5v9cUJxPDSu1KHklOyIx1H54PRSJK+qp4AhmZRGSTqY2CgAm+Eyt4lozXyCF3aNmsS6gC/In/AO4Kfw/MZ4qimr/PTyodT33Qnt/nTAgZHHR0bGtCTorFgwXcjmP77euFvZaSNaWresjE7tewKkAW3UH/AIwe4clebNazU50KoUITtub8vnhaoaykqKgiiXTTvI1rA2LaRc8/bBjLq2OmzVo6Simnq3iHivEylDuLi5I5WH1wqb0cusG6qqIaSneeodUiQXLHHO834lp66rmraecSQx/kwspsFtzYd9/0wd4vrnOUa/AnSSncO6Mlg4sRYHkSOex6Y5hU0gppnzGmeOooZ7eKqc42O17fXb9sRL9sH41SsIwV1YUQRx+JJGWV5eYYsbi/z/TENbW1+eZi8GW0U0ywk2jgj1leQPLbfSPvivJmlbWVAo6VVh8cqshTc2WwHzI+m+Ou8M0uXcPZZHDGYYFKgySyMAZG6k33OCksZbm46uzmVFwDxBmMpd4TR35CVbWxDnfDedcNRfxGujSqhsEdwdXhAnmduXP647cK6CQa45lde6NqH2wtcX5pl8+XVdAKqn/EzRMiQs4u5sbDFNpdEc5SeiHwlFVZl+OqaZLNII0Ckg2UE+W597m3a2GHL6WSgpPxdUpvGh0x6r+Zhvfsb7fPFnhfLkyfJKWlkkVjoLMyi1yf7AYzNaXMJqCKppIGlWO4ZYxfa/P15dMXxJ5WzfI8s/G5o81aiBULo4DX1Md9/TDFxNUxUmTvBbaTTCFHqQOQwN4KhJgeplB8XnJfbcXA+dsC8/Etbm63bSKeOScDV1ANr/MD64fSJ7kG8lqTmOXOZC6K0joOhA1Ha+I82jmy+mFRG6yEME0MOYO3TEHDMZrcpSQMIRrYBU3vvud+t8SZvFDHTPaR5HV1XSSOdx1t0vgV1YeyxkVT+IWokI0nxBc32+EYMKwIuCCPfCtwxG9TlsjoTZpTuT22wwQzKjpTq2tx8VhywknQn2E6cgIffGYyEeU++MwEMiaNpZWMwATWQq9/U/tj1TGrskYtp56RjWud1IVBcmSxv/KL7/bEaPGh0gHWw1kk8/8ANsMqiOqzKkgkMcrhWDqpueQbkfbngZWUSHMKh2qS8MsQC07Dyg9wemBfGSU5njdm/wB4GKQq3wnmt/r9sQUPED0lJAmZQ2RZHibUdR2A0k367j64m2Ul8KktFHTVM7QxosTF3RFNtDAW5Yr8LsUz6oWUsjSU+tQdifNzHyAxO1YK+rqp4SUp2U6QRb+Xe3tilLGlRnFNHA1QszQmON4hq0X0mxHUWBwLuy/VD+tsyppaacB0ZN7dR/lscmq+GD/1BXZaa1qQRsBrMRdZNQJDEX8otsTjqGSwVlNIqVkIXyaS4kBDnbcAb9Pvi1nGXirgZlRGlCkdtQIsRfpt1wPdJi6Ef/T7IpcsqK9axU8RSojkPm1C5uQfXb/BgxxLw/WZhCzUi08khBt48YmI36X2Ue2COXRU9KopI5LtTxqhUm5VTew5DbnbFbM86lp2SGJliVjp1ubBe/6jGLel7eFDhDhquoxIlV+SGQjSrDY9NhtgdlXCleuY+JNKgDH80lEbVvc3B3FxbpglVZlnEJjXL8xpZ4rXYk3Y3Pflb2xWpswqzUOZa2ObM0dfEhW4Gg7C+w+uGr9DV/S1SP4lWxmJiGhowoF9P8uw+2N3lr6GRaeimZl1hE0EgoeRv0PMc9tsbfgS0fjRPomZw9xyO/X7/XFulikiGnUWdiWJPUk746IwbMnJBjJHqaiFhXCPUp2CrbUO5+2BOcZfTPmk6Rgqfw4BZTyLFh+gwZyxBBA8tQQlzY37YBVdQJMxq5kJCxSANb+YBf03OKwhfUZkUEuWUJp5Jbks5GnkLnY4sVMDSR2Ya2JBty5G9ycD+HszizRS5dCBKV8ux09L4OZhTRUqkgyMJGsSSNvT2w6zAvdB8CqtKtPTskSq12F9yPfBSkEUIEasC53LAc8BdMZb8sEj1xaiZtQsOuxvuMPgqBy0ZKf4DfvjMR0zWiFyfrjMZCNK0OZgI9RBl8xv03wIZ6yqmWWKKwjBueWq9tsHZIh4jFj/ADH++NgABboMFDugZJRl49TIgYr52ZQSewPtgHneXpOyfj0JgXzBwdgTt+2Gip1vGQu4sb4o0Lzvrp62E2FwjLyI6X9cNjQiS06ZfN+Gp2LRqZLsX7opHvzxv+NiXiqnp0jsGV37WAGwHbffGZ/FJTZlMkq+GniExE73XSF/tgBUVCUfE1FWanljeNZPLz3Ui31xKxmj6OpRVbLpAK27HviT+IaaVjMhMoNhGn8/a2AmQQ1dfUSVFLOppH0sBJe6m26277XwcrqNUAEDFZTt4383sMVJxrCEqYNjzKlqapjHGYq112jlsGZV67dNzjWkjgrJDrVXFyGR+h6gjCS7S03EUmZyLMFhqGuz3GoC+rfrsDhoqaapNSa3LZUV+e52e/cYx4mvQQnyeOKnCUjVMMS7rHFM6BfQAHYWGFjiKtHDsDyliZpxoQSMXJ25kk329TiSfibiCNtH4FHYsFBvtflb64D53w3neZzpXZ3ohQeUIj309wLc8CjXY7DfDvEkWbTCORUhdluirfcDnz5H07YcKKWnhA2/N53bkPbHMKeiFHEspp5VUMSDawJHI3ww0+Y1LQs6wHwF5CYkMAB87km+No+S8ZnKHwds0p5K3LpIkYRswuhvsW6X9L4VOHY2aiInddTTPrY3sbGxP2+2CNDXT1FBFNG5ZZI7qott88B5KDMY5WMM3hRvIWCk7ICSeXztitWkf0N0FHlkdoqZUQg30obXPt3x7R1sVTJUjwyGilOoHkvQfUDlgWvCVPUwxvUtIZQOeo3+frjSFqnhWh1VoFQJZWaWeBLAE8hYm/8AgwrYqRNWlGmZYoQuv4djt8v+MaUViAKmVFt/LGpGBea8SLUn/tI2ihPN7hT+u2Icpr18VIXbxGJ+LY8+XuP89mno+OD3TFTELEW9sZjSkCiEDzfMYzEBZPJYO99zqPtjQbAkm9umPJm/NkF/5jiCWpWK0cgOmUFQ3/t2w0xUWY3EqB03GJByva2BPD8NTT08sNSjKytYHV0sOWJqar8UyQsAJY2ZdN+YB/8An1w0Jor57kkOY3cKolsRsbagefscJOV8LtWZzGtZDqhhgaJxcrvqa3/9dD0wy1fE5pqxqdaUuwcKV1AH5fXELZ3AKJ5qiqRKuosEjVhI2m5sABvY7++JlRcboY6Cmp6CIU1Giwwr5goO7+uKVazyZkJmcGOnjJIPe3T198LOccbLlilahYI6ooShZh5UttfufQYBcP8AEGYZzm4p/AlkhqE3cQFY1U/zXPPkT6225YlIaVdg3PKiqzXi2WWKW8NNG0erVtcr5j2sNsV8h4x/BwS0c2qan1ARMb7d7HqMQ5vMlNX1uUU0cg8dtMspFrJbe3ub4qHKp5JEpqdAYxsukbgW7e+/ywf6aro6dwxl0ma5omZ1hjanpl/KRWsoYjnYenXDNmMLSSCaKoaPSLaAdj7jrhJHEkfCuWZbRwRJJSBUR5XJ16tNyTbbBBuNsrqonEFUFewuW5fb98TRDTcjM0b+IU6w1PhyTaiY47FQLdSDucBMwhq8ny+aWdQ0zKXdhYgKL7m+1vTDBRrS1MsVcJW8XVpJ07EegNvrhQ49zVMwzuLLYmIjjI1i+zb36YKGrJMqnr6ejhqYqgpyBjfzIwJ2uP5T7Ww6ZbW/i5I1EJjql8wjO9ulweRFuvrhKp6mOaoemfyxL4bAdgoZj/bBLLK6pWrlzVCEmiIK0/PydQ3a/TrtfDh5GmEoWh3dczgaBKfQy6mMzSSXJPQ+2LtbSx1lC9NUgSI62YDa/qMRZbmlLmsXi0bM6D4iF5N1U+o69sWo3jkuyPqA2BGNkc7s51nuXtlEhp1N0dfIVuCQf6t9/wDOWIshSWGpjIk8NSb6Ik0C3qbi/wB8OHEeRPmbRzRSASJGUKk2vvcG/wDbCxNltRlspSdgo2ZW6E/fEtGqdqh9gYtEpF/mcZgRk9XHJRhpDqbUdxqb74zEkhuWwmfvqPTFHMniWlfxi2i1mI5qD/N8sXp7+M5J6nFCspFqpUdywtcMOjKeYIxYFCbN3oaIx1X/AJMbBVkPJx0P74CZBUPWZ0jzyvEJtTxkte7W8yH1FvnbBPimlVspWnUeX4YyW+Fhyuex5fPChl800dJJAzMlnDQScmEoNr/S5PoMJ4AZzMTnOJIqmKKOSG7iSMW8YNcA+lhf259sLstJqzGqmhqGVDD4bqlxdjyt1BtsLd8W8ozV8yzDMzWSCSaKYxrqPONdwSO39zijk9TNPX5mIgTZ7Buvv6Yyb/azZKlQI4e4aGf8WvS1TlaaL42U3vYgab99zv6Y61mlNDkOSiOgiEZij0x2Gy2Fh+lsAOB8v/DTq4RWZ3LswNrk9v8AN8OGfmPwSJpFiUqTqvY8rfbFxlaMpXyOGrUvU5tVVbsXkey36jmd+2Og/wCn3g1DVBEZE4F0dhe45bY5vnjR02czpTxiJBs9pNWs9yeWOn/6czik4SNS5k3ltcoT8l3398D7LbwocS5GEhrlklMsKqpEbA7i/O/e++OWZjTnL5wiSbMupT1HuMdO4yzJ52SBJTDE8J8RmNiic7+/7jHPZ81yqoo6iOSj0zLfwZb3LDpv09uW+D3gK6Pcvz3NIaedoasoI1F2O5N9ueIqCeZ6pqidy8zblyL48GW1iUkFHHE8s1Q6yaIVLHSR5eXvg/RcF54/5bUZjk6iWRVsD33wNpAuz3Kqhpq+cM2gxxABrbDUef0GCEWcZfRUz0+pgdQY2BZ5SebH0H35DEQ4fkysTwmtppwG/wC4nBKrHYDY358+mBElZRUTaqQLNUC//cS7gdPIvXEqG6VKWYPfDuYSw1JppUdKKslMRZH/AJ7DcfUD54d8qohQ03hK7vvcnp8scmyqnzF4fEq6iSIH8yNWa/mBBBtyG4vbDbw3nGdZhrjnFlhOmRhYLe1+f3xcWukZSTaseQSR5h98C85y4V8asQPY9cbUWZivhmemjL+HshbYOcAsuzjN5qkQPRiSNpdDljYxqBuT/m+K7JS+BbLaCoWnIE0cY1Gy9sZghAbRjxD5utlvfGYgosz28V//ANHGihT2xvObzMNviJxpfSL3+2NCER1VJBV08kEyhkdbEWxznOaSpWuagFYUeDT4cpsSYyOVvU3+2HzOcyiy3Lpqt2uqi4U8mN7AfU45xJVx5k7VrSGUvdvy7opHctzAHIAevfGfkfo1gtKWaRGKb8ZH4YlA0Foz5vYriDI5QK2eIHaZdTFgyjUP1/4xSzrM8tqbCJfDSGymWJSNRt1x7l1YPGgdZTIEYMLAXsdsRWGh03IGWGaO92YgXJG4Hc9vbHvHdWXyxhAUBc6Qzg7bHa/TAinmenpzUXYMNwRc+u3cnv2wu5k0/EOcVrpJ4cMVvBvyJXv264cHhEltiNVhVzJ/DYMFO5VibH3OOvZXXaOBIXpm8aSKDcRjSA1u2OV5zNLPnEhlEUdgBaNeQtzHe+GigrZDw5TUERfXcoyRruVJG5tzJ5e+NCQHxHmUryfh2Nnk88yg30/0rf05nASnpZanxBErERKXkcGwUdyThvj4Mqs4zGR4ZkhgF/xLu4IibqAeRI69rYtZlNkPD2XvQ5JPJNPONFRUnk69VB58+o29cNC94HsklFJlFGJojSzMqiRCbaVVALc+XPAjOeIpsqpad6VFeeSJkMkpJKb/ABDv2+WAWY8SZxU1DPW1MTBJA6s0Y8wtYWA5j073wIVqnNKtIIkMkjXuouSd+vYemMvx7bNORaWeqroqfxzItIZNOst8Vzdio6nrcjBCfJ/w0qy5XR1NUC/kmZL7W622vv7Ys1FLDl0AFVPqqwoLkmyQr1VR9PU4kyavq7STRFoVbyqOVk5C/wAh6e+HKXwIxDMNLn7UzTvSQxMPKgqZF1MfQA2HzOLHC2Z1i8QpT1tO8DSqIJYmXyOLEhvcEEbdDjTJs7keaSGub8RFJ5QHFx+wGK0WZxQVToriiq4ZSYkD3hJB226dja2IjJWNp0dWiMcSiOOMKg/pW2K81JBPUGZNUcwFtabX9++BozrRkkWYSo6eIuwIuA2/2uMX6CuhrAkd7VHhLIV5XBx0Wc9UTRK5Tdjfr03xmJhb+n74zEDtntSR472tzOI9Wx3t8se1DHx5Ln+Y40BFt74sEL3GkcTZHUxyKzvOVSNOQMhNlv6cr+xwsR00UdFHRwrqjRAht/MB/m5wZ/1ArpaeKmigF5jreK/IEADUfYMThcpoZRQRUrs3jTJ4tTKSbhTyHt0sOdjjn8ms1h0Bc5eSadaMSQx0o2jhjF2f1sMU5Mq/hlSjPAyh91cGyv6W6dcOWV5ZT07skMK+IPM7Nc7dS3r6YvPTHNLRwI00Cv8AmHkNQ5i/LtsMUng2TUqvMo3LHSFNxuR2/wCMKlUsmVZ/HBOWSnd9IAXmp9B6ne397YcnVMvpGNRWxQBRYpD5209he2/ywjZ5mU+Y1BkFQKen1WAXZkUbWBPU8yfphQi7BtAnPclqnz2UppSJrWu+rSO3f6fbBSOiloMtmenqFpahUPhSSMAztz026A7jrucDVzeGggMVBHqmF/zG3N8DXFVXu01TK3PmTe49MbUQXP4vm1VQtTiofwGYu/iNYBjzNhzN8V4acBTJ/uP1lc/pieOBITocNpHmAJx66kkeIrxo2/m8pt69sIChW1phqqYMgcxujuzKLMt72t/nXDNJxHQrHJJlcARpAbERkMfftgLV0RlsqxjxIrgAj4l/fFXLWSOoMLWKE2VrDZjgksCPZbpJWzOpczqWdCCSCRe/f6YPCL8vS5CgH4ALW/b574io6VKWSWRCGaSxHe/p++JwfJb4QN7Dr7fucc7ds6KPC4uujZVuL9j6X/U4qrAKuSFxzv8AmXPO3I4s3Ro/KoFtwSbgfufU4t5DRmatp6RYzaZtDkcwnNvbYEX9RgWsl9WdEyGmSbhqkhqo/K0e6HbYm4H0tjbMcoMzwVNI5hqab/bYHYjbyn0NsEAgF9gB0APLG4Y7AgfXHSujl09iJ0DxdKv1AO2Mx4GI2BAxmJsoyqJ/ESDf4j0xGD6nG9V/5MtgfiPPEdj2++LEkLfGMSaqWonk0QIWEt+RU2JF+l9IHzwOsssX4mI6Vkswe9y222ke30w05vQx5ll81HIFtKtr33U8wflheyqmbLKeOnrFIemTTGyrcMm/Id9t8ZyhbNIvANWySvmlLkKv+GWRPxFSYjqbwxc6b8wTbfqd8OKQ0v8AD1p6aNGp0QeHCmylegGOJzZ5UT8WT1zSkOZyIyRYqouF9tv1OHWPPJ46lWoJopYVUssJuCL76b8xviJx6oaVijX5lUpLJHVpItQGbWjAixuft29LYGa6mrfTcledgNl+eHrOKzKuJJphJCsU0aCzDaRLdCNrjfCpWU89DN4SCMLpBWWTyqQetv7Y0i7E0yGnjhphaV136sNh7d8ez10cIJgurNsryC5+S/vim7wxPreVp3G5KDSPa5HL2GMSpkcO1Giw7XJTdj7sd8UIleOtlTXJKkIY3WSpfSflfn8seR1K09T40tVJPbYqIrKw/pG9/nYY3pMrqKxtTMdI+J2FyT/f9cMNPlFIFWKWJRCN9xqLEdPU+g2GE5DSYMWabM6Jlj1QJayxRbae1yN/7WwOo4XQkSxyAk2syGxA57/5bD/X5NULR/xIUwgRFCtGPiK9GNvv6XxDl9OmZUktBKLSE+JTEncOOl/X98NaLoHQzCno1krI5dBF1kXeyjuOYHqL4kDxVYjWnkSR2HwqfN9O2CmY5ctVQrDGhd5EKcthew5foP2wwcAwwVfDNJFVUyNLSlqd9Sjmhtf7Xxn+M050rFTLsrq6mUrTQtKQbMVHkU+rcr+gw9cPZL/DfzptJqG2BW+wNr79eQ+mDqwRxLaNAg9DbHmlbcl53w4wSM5TbNCxvckb98SKx7rbvbGtgD0+mNr/APscXRJuD6jGY1AFubYzEAe1VhUy+UfFzxoDci2kYuz0EzzuwaMBm23P7Y0GXzA7un1P7Y0EmVt97dfTC9n9NMzzSKx8kZ8Jr2EdxY7d/X1PLDaKGb+tfqf2xHLlbyqUfw2VtirEkH7YTQ06Z83ZrkcgzE+AxsxYnULFSN8X8tml8ILWxSoYbKZlFr3G2/XvbHZYuBoFrDUSlJVHwROfKvytgZxBwXVTRUtJljUsUayNLI0jsCxPspviWUpKzllfXUn4hpmZZ2OwslifpyxRq46jMZVMKSRppFy7l7D06/LDrmv+l+dS1Aanny1kKg/mTODfrsEOC2Rf6f5pSwwfiny9mTUDokc7XuACUHfDSrQ52c5zDKpKSNB4RaWrdmHXSqgL9yT9MMPB3Cr1E7isQqjxOoJB57fvjqScJLJWwTzLAViiCKoJPc9vbBZMmZQPDEKjnYf/ADDYOSEiXIo6aJYoKdZXKgKo2HzP6nmcEcj4ejpGWoqyk04+Hayp6AdMNMeWSgXvHfuCf2xuuXygfEn1/wCMSog5lF4kdSjAMCLWtjmedURyPNTCnlQHxad+46j3H7Y63/D5b31L9T+2AnFPDMub5foVoVnhOuJ2Y7HqOXUfoMUiVIX8orElMU0YHhzk6gp2WQc/7n/7gtkOWtltZmQuTBUzCoTf4SRZh9Rf54F5Rwnm9JKyzT0ZhdRfRI5KvzDC64a5slrqjLlhjqI4pwPjR2HNSOgvte/yw2rdiuiUkX2sfc48Btvbn6YHHIM9poUQZlFIIwoIdmuwFzbVa4vsL78r9cZHkWdRzlBmEcmpLNIzEEsDcNYD+na22ChcggSD0PPGEe/1xSTh/PAiqcyiYkBXO/UEEjY26Ec7WPMctf8Ap7O9FlzKLSzA+YsTe5Ntxa24Gw5KMFByL6AaeR+RxmJKHKqqCnEdVLDNIpsXIO/273xmJodn/9k="/>
          <p:cNvSpPr>
            <a:spLocks noChangeAspect="1" noChangeArrowheads="1"/>
          </p:cNvSpPr>
          <p:nvPr/>
        </p:nvSpPr>
        <p:spPr bwMode="auto">
          <a:xfrm>
            <a:off x="63500" y="-722313"/>
            <a:ext cx="1533525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RQUExQWFRQVFxwXFxgYFxgYFxwYGhwXGRccFxUYHSYgGBwkGhgWHy8gJCcpLCwsGh4xNTAqNScrLCkBCQoKDgwOGg8PGikfHyQpKSkpKSwpLCksKSksLCkpKSwpLCkpKSksKSwsKSkpLSwsKSksLCwsKSkpKSkpKSkpLP/AABEIAP4AxgMBIgACEQEDEQH/xAAbAAAABwEAAAAAAAAAAAAAAAAAAQIDBAUGB//EAD4QAAEDAgQDBgMHAwMDBQAAAAEAAhEDIQQSMUEFUWEGEyJxgZEyobEHI0JiwdHwUuHxFHKCFTPSFiRjssL/xAAaAQEBAQEBAQEAAAAAAAAAAAAAAQIDBAUG/8QAJxEBAQACAgIDAAEDBQAAAAAAAAECEQMhEjEEQVETcYGxIjJhcpH/2gAMAwEAAhEDEQA/ANdh9PRLLE3SeYHknA9ed6SyminQ5Ic5Apl0otSW1EC66BbmKM6xTrnqs4rxunh2zUOujRqfTYdTZBYg2TdfFNpjNUcGtGpcYHuVz3in2mVHSyhTa3k514Gk8j/NVlcbj6lZrnV3Pc63xm8HZo0bfporpNumYzt/hRORxqEa5RAt+Z0A+kqJR+0ZjhamB/uqXPo1pXMe5gX9bbnRt9+aeaQ25ItttH7dN1dErf1vtMjSkDHJzj8y0RCMfag0mO4dHR07CNQJ3XOXPBF7NGws4k9dtPRFSnXKAOZ09BN7FNG3U8J9pGFeYcXsndzbe7ZWpweLZUaHMcHNI1BkLhDGXE92IE3HKdVYcJ4tWovFSkMpPiIE5SNILZhLFdwhJCzvZrte3EAMeO7rRJaZv/t/ZXwKyH4REJF0MyA3BJCBcilAZQIROclTZAy5qCWUEUxRfql50zh9T5pxyMnA5CUTWonNQOMIQzogFE4jjm0abqjz4WibankB1Jt6oIfaXtMzCUsxu82Y3meZ5NG5/dclx/GKld7n1HZi46aC2nh5DYfUpPHuKvxFZzn6n0AA0A6C/mboYDDF7gzLlLQ57idcsTblb5mVrSbSsLQcQCDBeZvN/wAxj4WNgn0USrV2BLgCck/idu7TT+yuKOHJoM8IDsU7KI/DSaYsNpd9PeM7Cg4lzCcrGGCRYBjdY5Eka7lFU93WBE3LifmTayUGCx2B1Orjzjl0Vnj6LHuLmtys0DQBJI26+ajVqcOG7yCTyE/CAmzSFUJa4Wkzve5vcblKewi7j4yCb3iP7aDonxQLSHRmg5QObiDpzUbuzmJdqJ13dyVRJw9MECpUs0CGti7j6bdSpmAdTzNfUygDRhv6kbnSyiubDiGk+HV52adm8tfVM1adxbqRFxeAJ5nU+ai+mhocVbWysLDAgF0xkGxBF5voFoeGdqqmFq9zijmYfgq7hu2Y/iEa7jqsPhuIPaAykyJ97Tefcp7HcTktMeNsy4RcyRyuPNTS727VTrhwBBBabgi4jaEXehc17IdrHUyWVL0tYH4Obhybvl9uS6OxgsRcHTl5qBwuRNejcEprECahR5rIPaksagIlBAi6CBmnvzSwipixKOmboh9jesdU29OgWTTkAaLLA/aDxuKjaLCfu/vHR/WbUx6CXey3znLiHF8calR7zc1KjjbZoOVv1KsCcBgv9TVdlactmtk6Da/MgOK2PDuzOTDVnNGZ7hlaN/vHEU+tw0n1Wa7MYxtBznPtlcCR/wAXfODop+G7aVA5pAaKffd5lGp7tsMEchG26VI1HG8CaVbKW2wuHbJ2Dg3WeZcTCyOJwZZRYQJNYuceeXM3Xnc/RWfGu3vf4WrTDIqV6gfUePhIEANAOlgLKrocWNR1MbCi4GYOkG09WhRrZUS6nA8FMZ3WtJBtChtonu6teASTbXSdv5sl1ce12HJAgshoOuYk7jawTOC4rla1jrNAnnNuXJVbTf8AqM+VwsKYDWj8xvPJK4xRALBJ0zGZ11J+SW6ie7pgcqlXQ+QUbF13OMmTlpAe8e+qrP0FJxJAuGsY1ztbkCbwOcBSKVOaTARBqPnNvlBv7CPdM0KoFAME5nEl14sLx7DRS6DJYZsKbBTB2LnETfbwhKsMUKQIe9ug8Lf1MzqLe4UWmZG5LTmP+062V/T4YG4YPk5YdrAAmL3u62wVdVwrclMt+IMLnDSWydN1DRqiA0gg6EgHXS4MciDBXSuxXEZYaDjen4mbzTOgnobeRC5vg6Tbkk2yuiNRIvM8itf2cq5K9K/wuNI9WuHhn5eyxbqvRhj5YV0IlCUpwskwtPODxO6TCUXpOZAgi6CMoII7DZBrrpLRqEaIkZk2SljRNOCKgdo8aaeFrPGrWOjzIgfMrkDaRyPIJ+77tuwO5MW/qK6b25qRg366j9/0XNc8AT+Otmj8rYueisQ33rQ9xIGVznNnXVpA8rmVHp4vLlsLT53k391a4TsxUrvIacodDugDtJ9FqsF9mDHkNzPcSItGvNXcTVYXBFpDQdonlr9b/JOCqMo5gQY/3OOvlZdgw/2O4VtP70unWc/1I1VFxD7JmASx78k2LmwD01mORSpK5e68gHXxHXrr7p3LYH8pi+sTI89F0nh32eUqZcXuL82rdGxrrJJvfVSqnYXDkshpbktZxAI3nmnkunOm4rMA2CC2i4T7mR0UFzszgBuGg67AfOV1Sl2Ew4eHwTAgAuJbyFt0uh2NosdLGgHSeg5A/VTa6cwrUstUgiJDi0ayCDF91Z0MOTh22MuqSTewiBf0+YW3qdlaQqd4ReII5+Z/ZLr8OaDBsIjKBE+ZAtYAKWtSKLDgvpCmGWLMhJEgQIm9zcaBZzE4ZzS1rz8ALTpOWZH1mFu6dMCcrZjYC3v5KBx3hRqtaWgDLOp1kXmBKSrYwuIblgTsWnrGn86K/wCE8QzYgkG2Vjxrq0ifqs/iMG5hLX6g5hfUaG/opHDR4jMjwPA/nqUynTXFlZlp28vSQU1hCTTZOuUT5wJToCOYEo5RPKIIAUSOUEDFJ1z5pTm3SGjxFLeIRDgSSUqmUmoEFL2up5sFXH5DE+65L3fjyvizbDq6L26OJ9F2LtBRL8LWaNchI9L/AKLjNZwN5Bu0W5BvVWFdD+zvx0nEgyHXJ0PIDoAIWzBg2ss39n1ENwbDHxEu9+m9lf1sWxp8Tg3zKir3BY23iMvGheSQPJvNFWe57ZLZsZL3W/4gwFRt49RpgP71gA3Jt0R1e3GGzDNVAJGpcDM8pENHoqzpIqBBVo4/QefDVYY5Eeaep8RaYggzv05rLSwbom3I6VSU3ia2UX81Q1iI2ElVlexk7c776AbqLi+1uGaSO9aSNYuPcalU1btzRMROvK8c/wCymmtxbYxpFw4hsTGhnoB6JXD3NLPFfyB3iL7qlxPaPD1A3K5zXG2aBA85O5U7A4kO33OUi4LRYH6lT03JKynaIjvC4CNcoOoBuCRtJnXkofCHNNZoMZZI6XH91L49UBq21EiTH4ef1KquHiK1OPFFQEWH4YOhW56ct6rurWwAOSOVSN7TtHie3I2NZki8XECBpdXLTN1Fs0DggCjKIBEJdMoJZQQMUzonCm6epS0QbrKi7W8W7qiASW947LmBuGgFziOsCPVX0LLfaJRnCF41Ybf8vCfkfkgzAw+Gqx3DntflvDnB0R+ITf6LOYrhxpk0yPxSLajcj9k/gMMXkOb4HB0G4AaQIkfI+hVlxek9wyuLXVKXKfHIn5gSeohaX3HTeG4VrKLA0QA0QNNlUYvDU3OJqAm/w5iGyJ3m9ttArDg2JzUGONpaLLEds8RWe/JSa/JNyAbka+g9ln7X0tOJcSwTG5HZZE2Eui0iG/4WMxZw5c4gVS06EAC8yZG9lKodmNXV3GkHsJYRJbn2FQ6jzVI/DeJwjS2UXjaS4WI0uFqSMW7TaTaeWWVHTuCIJ6W59Vs+y+J+7a1xJsMxF7XDRI81g2YZznZGtLnfhMEE85B1ELoXYTAkUi54AAd4YBE9ZOqUjQYnH5GkmRAtv6NbuVz7tJxStWeRJDdMs2ItvbNrddJ7U0MtN4bpltruB+647XxETfxEmb3EbBSNX0LuKeW5c9wsQAIHrpKn4LEYWmBmpOJ1kw8b7AkKJhsC2pScZcKjSIYQcpaOovP86qP/ANPLPiY8SbEiIFrgc9bSqwvKvdVmuLQ24tlaBHrE+lk9wKg+i4Z5LLgQbgm+izuDc4E5TYEGdzF9NCVo+FY91aW2/qM6eQ89zqpWsb2hdo8MGVA9vwOt6jX/AD0SuAgU2vrOg5bN89bczZXHEsCHsyZRmAtAIgWuBrt9VTYJgZUFMiWghzvMR4fKSPdN9Lrs5QxB72DLqhdLg64FwYj+XA6rqXDXHuaciDkEj0CwDWtFcZbmq07awYHoAfouiMtA6LO27NTs4UYCQUoKsAQgkucggapGCUYKSHXMbomNKIea1V/HcCKtF7ObTHnFvmrFpUbGGLoOd4OmzuMVMZi1r4abh4kX9QJ9VX9m8KTXpVHf1GZMzEn0T/anDGhWc9k91UkubMCT8Q6TqPUbKNh6dVtEVwG5ASAb5iDMnzvK0OkcNqgtIJ/E4DrfkprsG0z1ss7wXGZg0xcjyiLE+RICv6OOAc2RIseQWWqZx3BMjSwiCROxN/osxi+wuIqu+5cQ3Ugujzs0Lf4zHU3DMGX5lxNtjE3KjUeOhrSynMnVwuT0B0CMs1g+xjcM0ic1Qtu6TIP/AOfLVXmCwbWtbAgAAAKPxLFBjS47ba9NBz91N4exxd4ultNVFRe1lXPTP4QABqdhvC5vVIqV25Gy78QOh0BIvy2XWOLYMgFpy3B3B99YXMOL4d9LENqMvDvFEzAtJnmDf0VX6P8AE+zL6rgWuPlYX3TGO7LOsO8cdASR4RbQXudVrKWJJaLXIBAiTB57KdSoAtBEk+wFulh6ymyxiuFcMbTF25ptJDSL2O/8lWGGqtaTAGpENbH68ldYimILcxJj8p10+apWPYHfCMxsQI8o26+6hIexOJZTa6rImBF7k6CPdZ+hh5e4lwJsT1JJm8+Q6wArDF4NtSo1pGVo8REzawAtdJrYJtMBlMSSRIaJcTy8/wB03pvx2suH4cVMWyGw1jYJ0FoJjncRPmtnKquz3C3UmZn/ABuiRs0bNH69VaRdJNM5ZeRaU1NuKUHKsjeEEkuuggaaxOkIi2UoiEQ3XrBoVVicTmtvoU7j6ryYaNNbxPQKHXq2vbnbbVUQcXg21Wmm8S12tiLbQeij4arSp0hTqQ00rFp/EJ8LmjcOtppcKyp4ySABB0jb/KPE0KVduWqxr2i4kXBvoR+itSInDON06zqjWtuwX0gz84EJeIquzQ3odD1109lFq4VuHfTfRY1jSSx+XQtJBDp6EC/IlWWLpAEmC6bzO8bTqYnpdZvTRxlWRJB2uYA84nrunK9RzYDNeeg6wE0y4nkLjYHz3TneB8QQeUX9wB8lBRYvHPzBxGYMJcROYmJiwsIMEJmn9owdUADC0G3Mk81r8LwprQNyJvb9LJxvAKAkikxpO7WgG+twqMZ2h7XVcuVssB1dYyD/AALPYXtEKbS3xFtyM2/r6rQcT7Ehz3OY/wADXTlHwjWQJsD8lW1OD5coY0XJl5Ad7WMHaydHe0/s3xeWNa4QcsxNsvM732C0hqnIIMixHI+QWewnC3NpulxZOw8TjaxeRcXvYK5pP8IjUtAk38/PQpWjdatlANw55iTETroNv5uoXhEE1DMw45ZMHlyT+KOaRNteZnkN5UbGVAKbn9JgXveABzNhKlWTdVH/AFqS/KxxJeGiBPhbYRzWr7N8MeD3lUeKPC3cT/UOaY7O4M0qLGkQ4+J+nxHUfotVh6OUdVdM+VONFkUJYaiKITlQe1G1L2QMIIHVBAth+ibrOQYbKLjHEDmeSISXi+v9lV8TqiL9QBrJ2/yEjE1XXbPikSZ3J0H784VHi2VmODi4eIwJ0BFyROxA6LUSrfhj2gwHSRreY5qY6HCyzWExBYXOFmXECxJuZnT0+isqWKL3NymDy5dTbfYeaqJhgtc0gwQRpe4vCfw2PbVptcBJ/p3B0IJOkGyOjRmCbHXpuqTMaGJeIAFTxNJHhFwHjzmDHVZrUXdFjWjKRB3HvadI1Unh1ETmIA9IsOXSbqHSaHNkHM29+c6+V9JVfxahWrMLGEsDtTpbfeSPS/zWWmnfxekGk94yGiTBFo8lCq9scOBAfmP5QSPeFnqPZnD02eNmdxFyXHlaB+ibPC8GGkdyAdjmM7c/XdXcbxwtXOF7SUKdMvc8eLQCS49MsSqo8ao1XOIGUbZoAHneBvoq2tw/BCc7nEjSHmbKB/ocOTLczZswBx8pPK6Fxsv00rcWwzme0NjY395Kf/1lNwcGvGwzTHUCdf51WXZ2bYR4HQ9us3E9Qdtle8O4cabQXkOMzl2Bi53IP7J0xtJY8HWwAFwbunQRsIuVFq1A6o1os1kPdGlvhHv9CifiXPBAJubkbDpbc2FlN4ZgYaXRBcZMjYWaPT9Sp7re9Y2/vR/h2IJM5HQYvHkZ+i0tJ9hsqfC0oPT5q6GgharkWHIsyBakqKPMlhEhCBooJRCCBtht6KrxTyZj09f59FYxLY6KJUbGuqIonZiQI3l3SN/L+bpnEY3N4XcvPS0+t/VWFZoPhuQeXpbmBqqsPBJBAyA7QS4/hAj39lpBf9PkZiCBHnAFzPOZhOUopuzbk33nkSJtofdOh0AggkSZnp15bW80itUawSRJe6NIk/sAERZUMdInL0H62Vd2gwpcKdVrCRTM1JvDH2uNyCJ9EvhPDj3ucudETlJOXcn2lb+n2fnA1RHjrNzR0jwCP9vzKaN6c+wdQsc1keDNaBBJMRbbe6tDUPiiJNtdvXW/PkoPB8C51Isqy57CWOExBGnmC2DKKpTNJ0BoaSBA/DJMR0NtdFh0RcXhqtTwDfVwPUxJF3WHNR29knvPw1JJkkvDRHnOwWpwGKa4fWb9PnsrNjlTbn1T7P3gZpk8g4mOsnXyRf8Apoh13ARsJHkbmy39erAJWe4jXa43guFrAWuDedv0QiDRospzkknnG/nzhJxVcABpIk+hM7eR3KYxGNcGeEWvLpgCbayomFoB7S8lxDifEfxW/wDr03UVOdXaW5WxceJ40iNGeXNXHBsfTr0x3dg0ARbNbS3lCyfFcQWteGaZQCdBB1sfIeiuOy2Wk8ZgBnEAzpcyHHzHySddul3ydT6jTBsDRTcKZaCmYBMSP59VKaAAtVxLcUlESkyoHYQmU3KS3VAt5hBNueggTT0/ko3MkXR0tEshEQsThPAQ2xNiYVH/AKUtOWMrdv1voFqSsv2s4kG/dN+I/EeQ5eqXLUdOLjvJl4xU8Q4uWvy0oDBbSZ5lRMT2hLy0U2/DrOknWFG7rMC3SREqPh6L2kAxEwY2HPqs4Zb9vd8jgxx1JP7ul9geFuxQ76qD3TXHLIAzmb9crSIncyuiPfERzhQuz9ItwtBrsoIpts0QNLQB0hTqjw0Sdl6NPj27qj45wBpmqwQ+PEB+ICfmJ+qx/EOGMrtGZumh0IPRdHp4mSJEZtJ1PSFl+0XD20TnPwE6mYF/lfdc8p9x0wv1WBrYGqycjy+nEXADg4G3mP7qtHaZ9PL43bgggk2tMgTsTAjqtv3AsQLaef7Kk7Q8CFe8mRsLW3t6LLppnuJdpnPgNq5Rv4XC/LMRJ9gqtmNbHxOeYNgcjP8AlHicptbs0RPha2JMunTa7tfRN0sHcAiCbiWkCP6oF+WqqdjnvG+MwJBiIb6x02+qtcHjCQQAC2Zad4jf+6hYbBOcDnGVodt8TtNSdBvzSqNOpXf3GHnLcPfEMDd/XzMqLvRzBUn4mtkYIa0iXC7ZAsLWsbxvZaviPZ9oojKPE25O7tyfObqz4FwVtCk1jdtXRBJ6ch/ZWJATKSzTXHncMvOOWYzE1WuzvcRENDtBbQTzj6Kdhu2Fdo1a4D+r9wtnxvCtdRc0tBBufbX+65/xXhtKlTMwTJ0ED8rTblHv1Kkxv67/AM+Hrw6a/h3a6jUZL3ZHDUXPqDGiuaNQFoIuDcFcz4WHDwyACRIFmw2YgR1W47L4zPTyGPuzHptKzMt5eK8vx/DjnJet30uYQyJwgI2rbyI5F0EqoLoIEUSIRmpdIpGwSiiI/FMf3NJz4mNB1Ok9FzupnqOc+7j8TjqulVaYc0hwBB1B0Kg4bhFOkHBjbO1m89PJYyx3Xs+P8jHixvXbANpkzA016J+lSLwcoJcIkATbRaF3Z+oyuHUoyzvyOoPMQoWLpHB4kPbdhvHNp1Hn/ZYk0995seSax966dpw0Npt5Bo+QCj9+HA1HWYPhnfrH0UbCYsYhrcv/AGw0E9enlCMjvqn/AMLD6Od+oXr3t+f1r2VSod8e8fZo+AaEDmVJpubWYQ5sg2IIset05WYCL/CNY3jQeSbrVgxpe8hjWjewHn1U9HtjONcGdhnB9IF+GNiBJdTM+5Z01HkoL8e3LIIMzdtx003hScL2/Dqzm+LIBJe4AMI6SqzjfBBBxPDyC0mX0J8JnV1M/hN5hYsdpbFdjAXmBI/QDkJjN1uk4TghnNBaCZJMlx5TM/sFe8KwocxriIkXbMwTrKvOF8DNeHOltIehfzHQdVJLVuUjK4Lsw6s4hs0qIH3lXU88tPmeuy0mGwVOm0U6LMlNogDc8y47krRY51KkwNDQYENZsNp6eaz8q2a6Yl32d5poFLITcaqNGccfuzAk7DT36LmXF6xqvE2aCTE6nQE/otz2qx5pUbC7jAn9uSwTWuceZJt57LGWWpp7ficHnfLL1D+DfBHmtR2UqxVqt6Apvg/BGuoVRAL9M2viFyG9BYTuZ5JngFXLiW/naW+ouPoVxm8c5f19Dmyx5uHPGe8e2yL0rMm0a9L4RFQoIqiCAqI0SnsSKTkbiiFhiS4INeURKBQCreN8K76mQPiFwrIOR5lPbWOVxsyiV2MoPGFbRf4YJLjvlPwtnmtI0xawAFh/SOZVZwXEZWvtOkDmdhCnF8vyDU3qH6CVuenPPLyytSO8AaXEgNAmTy3JXIO1fbZ+Nq9zSDhRz5WgC7zPxG/rfQKx+1LtY5xGFozlF6hAs6B8IvcDdYHh1GrDoJbmF3AwR0H1lMspJ21xcOfJdYzazfiDJzD4bGNgNYUrA8SdhapLXZqbhcfhdyMbEdFANINZA0yn91F4UZw7ejo9J/ZeWZ32+/fj4dYWfW/7zTW0u2DGNOamKYcScxu085HVTeKfafULCyi0NItYSC0DYzbbyWJ7QP8AugObgFBw2KmQASYiy6YZ3x28fyPi4Tk8Z+Nbw7tPWbUZ3hzMqODTLsxkQDcQBEz6rpI4eHU2vpnNbxDdcp4BgatYQHsZH4Zhx1nTmLLovB6zsPABlu4/nrdddyvm543G2f5SctkwVaYyiHN7ynp+Iciqt1S6jMrGdtKNR1QGDkAgRcX1Pvb2VXw3COBaGj72pZn5W6F5+ceRPJbzivEG0aZe6/Ic3bAKt4Lge7DsRXIFR9zNg1p26f4C5XHt9Tj+T48Xc/p/ytcJghSptY3QD35nzlUnEOAuFZtWls4OLes3j5qyPEHP/wC0yRs53hafLUn2jqo2Mr1GjKarQ90xAAAHMl0mB89F08ZXhw5ssLbPv2ty1KCiURIkVCTzlpHtEBSKRMeLXpayrkVlQSc0lEiotHRLlN0U6WohbUkoMRuCAgUCUag4/izKMZruOjR8UfspvTWONyuse1i2rFxZV/Fe3GWmaWHaXvM53zafPdZ3G8dqVJHwt/pbrH5nfoovfgCInkBp7b+a5Xl/H1OH4HXly/8AiIcJcufLibkkk9dSg3EbBP1cTmFxJ5zYeXVRahA+Z9rD5rje/b6eEnHNYzUNur5nkcmlQODVPuY3Dz9VNwGGJpmrFnuLBz8Iv85VHTrmm2q07Ex6wQu0x+v6PFnz2a5P+0RqnEHPdDiS0EkfOFo+zOAe5lSpaGguM8ulv5Co+BcCfiC4tBIaJMLV0Mf3dF9HKIduLEREg89Fvk1/teb405Lf5J7NVQZDmmNwRqtT2e7Td5FOtZ+ztnefX6rL4ejLXvnwtLQRzLpiOu6U7DyJ03BXCZXB9Hk4cfkY3ft0vD4g0bz4f3587qccG2qM1Kx3Z/4nksj2a473g7qqfGPhP9Q69fqr2nTLLtsdeXtyXpllj89y8WXHl40zjeFB1RpqT93cNItm5nn0UatQFWrDrinDg29yZhx2MQVev4j3tOHN8Q0Oh6gqufhGu+IA8juPI7Ks7tmqaq4PM9r8zoaCA0HwydyBqdlGq8KzPzl5BiLNZMXgFxBMXU84Ydeep/dHCIjtwQDXAOcC7V039OSedSBEHRLICMNQQcVgWvAaZgciUFLLekoIpnD6aJxwTdF9gnXFRkoBEUGuRFyCBxoPFBxpmCBtrHRYVuaTM5jrJv6ldJLZnlCy/GezwYM7JcJuOX7rGeO30fh82OH+mqanRtsPX6DfzKU0gTIJ8pM+Z/TRWHDeGvefDTLRu536KRxfJSikzmHPO5I0C4zC+308vkYyzHHu/wCFLXbvliBof881AxZgGLnT2/urqlg6lceFhyi08z5lQaeAc+qKcG7ov53SY9mfNjZZFzU4aWYGhsW+I/8AKSfqsNjuFOc8xvHyK7FjMI17CwjwkR/hUuB7ItZUa/MXBpkCPr6rvqy7fInLhlx3DL92d7J8AGGoAR4nXPPoqA8ND61RtQnOQ8jbxC/7reASs52kw2R7K4Ghv6ae4kJlD4/J/qs/WUpvcG5IEZs0bzED5fVTsfQDKhYNmtzf7o8RCdwNFrsRIEU2S+9vCNP0Q4Mw4jFS64JL3DaOX0C5Wb6fT/k8b5fk3VWQ5hBbMjxAjaOR5LovCMX31Fj4gkX8xYrEYip3NZ2S7WuIG4jdp6ESFt+DtY2i3upyG4vzv8tPRa4uunm+fZljjlInQiIStkRK7PkkwkwjJRNQAhGQidqlSgZeUEbtUEDNFsBLIS6Wg8gja1RBMahUYpDGpLkDTWpcXTjQhHiQNlqrKvBmOqipqZkg6E6D2VtCRF0amVx9EsZa2nsgKQ5JYCNjUZ2TlQDUtLaEDYCj4zCioxzXb/LkVMKbc1Fl13FBgsP/AO0qMcILA5h5wJIg8lG7MYQU6dStEACBPICT849lpG0xe2uqW/Dtc0sIGU2I2us6ej+fqz9rJYDs2atB73TncZZeB/CZVt2XwFWk1zaghv4QdQd4jZXlGiGtDQIAEAdEYEpMZE5PkZZy430L0Tbk6QkwtvObARJUogoEP1SgEClNCBqpqglviUFVf//Z"/>
          <p:cNvSpPr>
            <a:spLocks noChangeAspect="1" noChangeArrowheads="1"/>
          </p:cNvSpPr>
          <p:nvPr/>
        </p:nvSpPr>
        <p:spPr bwMode="auto">
          <a:xfrm>
            <a:off x="63500" y="-1171575"/>
            <a:ext cx="188595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data:image/jpeg;base64,/9j/4AAQSkZJRgABAQAAAQABAAD/2wCEAAkGBhMSEBUUEhQVFRQVFBcXFxcXFxgXFRcXFBgVFBQUGBcXHCYeFxkkGhQUHy8gIycpLCwsFR4xNTAqNSYrLCkBCQoKBQUFDQUFDSkYEhgpKSkpKSkpKSkpKSkpKSkpKSkpKSkpKSkpKSkpKSkpKSkpKSkpKSkpKSkpKSkpKSkpKf/AABEIAQQAwgMBIgACEQEDEQH/xAAcAAACAgMBAQAAAAAAAAAAAAADBAIFAAEGBwj/xAA7EAABAwIDBgQDBgYCAwEAAAABAAIRAyEEEjEFBkFRYXETIoGRobHwBzJCwdHhFCNSYpLxcqJjstIz/8QAFAEBAAAAAAAAAAAAAAAAAAAAAP/EABQRAQAAAAAAAAAAAAAAAAAAAAD/2gAMAwEAAhEDEQA/AK1+IKWdiLoVWohF6Bh2I4IFV9tVFzrKFR1rINU3wpGoRxSoepuq2ugM3EHms8ZKtddblA0HlTa8hLk9VrMgNnPNSFRKvrjmPdYMWzn80DgrIjKqR/jGcwiNxTbeYe6B3xSph6WZVnjK3mQH8RaFUnmghywn9EBW1TN5UzVhLNaUUIC+MsdW9UOFojnPugmT6LdHpHqhFFoDpb1QWIasU2vtxWIKCqUNpU6xQgg24x1Qahsiyh1G2QAaER3otMCHicSG9T0QEi0oFXGNHUpU13O/QKQwTszQ4FocbEjW8GEG6mOdHAIZqk6kn1VpgsFh/El7nGm1s2IlxMw0RppeeStW4mnTZ4gaKZI+4ModlH3cmZhJOl5MyUHLnssFQpraW1nVnXJLR93NEgaXIASoagIKh+gp5+x7hDyrEBmVQOEdiR+qYo4o/wBX+X6j80mHLeZBa08SJg2PwPY6JlrfqypBVIHTkdP29E7hsZGh8vI6t/UILEDt7KWVaZUkfXFSB/ZBsU1Bzfr9lItUCg0DCNSdfkgtCKx10Fk14jVYggrEFTUGqAEasUIc0EFJ7bKJPdBxeIyt6nRAvXrwIGvySUzqsNRQzIHmVaY+7IjidTHHueHJMO2h4jPDeRlEkF1y03+7Gk6RfmqlalB0OFrYanTcyrJy/wBBu5x/GC4ESBaDA14qjxWJL3E6Nk5RwA5AaDqp1sE5jWudbMPL1gwY+C6Pd/YmFrUXZ3P8QE6ECP6SQdWnieHG10HM0wiAK6xmxRQqmnUBkR6g6H4H2Kbw+GZYNaO/52+roOcDDyKK3CPP4HexXXsZAsG/XdTcHWuB1gac0HGvwzxq13sgOcu5pA9/ZBxGzmPHmA+E/WqDjGuRKbrgjVP7U2KaUlhkfEfsqttRBfbOfLLc/oJ2PrikNlE+GO5T4+tUGh9c0NzeSkSPioRyQaN0Smeaw6XW6bUDoCxYGrEFRWCECmazUsQUAXlVeNrS6OSt3tVNjWQ89boAyoKRcoAoJtRaAGds6SJ7cUNSpG90B8XizUImwbMCedzr9WVhsInxWCmSHuqNaCPvAOEWm3E69Ej4Yc2byBqIPob27qxwW06GHaHtBNVzYzF05PwmANTxExCDtKOz3Oe6oSHupEtpgwYYwwC5zrEySP8AQXP4XEgsmIkkagcTOnCZVVi986kZKQyMLY78/qeJVMaxIuTHLh7IOsxG2mAfeHSDdV53iaNBPe3zVKymIkuAHqT3gLC5g0BcZ4mB7C6C2q72P/CxrfUlLP3krn8cdgEuNr1YY0uJFMZWA3DRyA4KD9q1T+L2AH5IO6Zh6b8AysKmZzwWuBjMx4BkEa8iLaLisHhC90ctSrXZGMY+k/xny+YZzgfudO6xjSyxi+l/zQN0wAANIt9Qi5rQlQeaIKqAjjx/2oZrrS1mQHCmw3SzXo9EdUDgAW1pbQV2IbBSj3AJjFFJvKDD1KRx1PMJGoTLyg1HIKlyG3VOVaE3HslHNI4IJytZkOVhcgI5ygG81kypBqCM3RWJnA7Iq1TDGF3p+a7TYn2T16kGo9tMHl5nfp8UHDZCmMPs97zDWlx5ASfgvcNi/ZVg6V6jTWd/efL/AItj4yuuwezKVIRSpsYOTWgfJB861Nx8WG5nUHtbzcI+GqqHYIBtzDgb8o6L6kxWHD2kETK8Z343WFJznMbDST7oPP8ACUjOuhCtsTd5brl0PKNfzVS2oWOPqmcFjIDpBki3fh+SCwpPMCTcj9pU2144JWi2GidfiFKUDPiKTHBDYR9BTDeIsgmE3QSfomcO5BZhxWLG6aLEFHXck3FO4gXSr0C5BUHuRiEN6ADApVGWKm0LT9EFU6nfkolqcqUJk8lpmElAPD0Zsuv3c3Xa+7guYZRLdHD3XRbE3ifSsTIQeo7G3cYxoMK/bWZTbLiAOphVW620PHpoO8+6vijM6oWtHDUDqgsMbvnhqUDxA53Jt47xoEXBbwiobCR04/svJMTisLRqZRnqwdZgdYi5Xd7t7xYcsblyszAxmDmzByk5y2De2qDs24wHoqfenYbcTQeNHgEtPUXVph6wcFN7UHhmwtxKmLrOGjGnzv5f2jqup2puJhaOWkxlRlV7T4dUmWPeJOQibE9l2La1LCUSSMrS8yWibniellHarW12UajDIbVY8HkAfN8Cg8KrVLkaLTDKXxNXNUceZJ9zZFoGePxQNNJRQ7khtatwT6XQGa/RN4d90jSF03Qp3QWrSYWKIasQVGJYk3p3EpNxuggUF6MXIZQQYtPaptK29AuAfRY/DktEaoqYoUgboEzgzH3DPE8NZn4/BaLSXTx49+wVpWfAgJVlK6D037JqpOcHhC9GxNAPaQ4AgjQrz/7J6cNqGNSF6LCDyvE7mObWfBEOcDppBkRyhdPuxuoyhTcCQ7OIIgARc5e0nRXuPwk3UcA0oGqNBrQA0AAaACAFj0RDe5BU7dwfi0HUmgFz5ifcn65qm2gTgdmPzul+UtbH9TxAieVz6LocftWlQaX1XNaOHFx6AC5Xk2+m9xxb4AIosnKOJ4Zj1+SDg3i+qPhzCFWddSY690FrTKmD9cVCk+3BFa3qgI1qboNSdMyncMxBZNdZYpNbZYgpcQwpJ1PVWOIZdJuagRNiouRqoQXtQYCtuKiWrIQbaRxR6DkvkJTGHZeEG60lbpu+Ks6eBkXSlbDFpQetfZ9s/wAOgOtyuvkrzvcTG14Gf/8APmu4p4V3iZxVcWkRksW9xaQfVAau7goUacIj23UmhBpwQXhMkJbE1A1pc4wGgknoBJPwQeRfaHjJxrxwaGt9gJ+fwXGVXpva21/Gq1Kh/G9zvckge0KsNb1QK1n3WByHWfdbplBdYI+XqmgksCeEJ5sckE2NunqBSNN08U7QaEFkAsWNbZYgq8QOBSbxzT2KcJSNYoFKzeSA4o1dyTqvhAUKUwlW1EbxbICqdCpDhyQA5Sa1B0tKv5UnVqyZJCWwmJtBP+lsYFrj+6D0LdveDDCh4ecB99bA+q6/Ze1afhtaajS6Odl5hsbdJhGYw4cpgrtdi7uUIAdTBjn+6DqxiG/1D3RJSFLY1EC1NttLJ1jYsEEiVzu/WKybPxJ/8Rb/AJQ3810DyuJ+1PFhuBLJ81V7QB/xOcntYe4QeHPqKJchPN1oaINTJRqcJaCptegu8AbWT3dVOArjkrJpQHYn8OVWtemsO9BdB6xADitIE8ULzwSNRyaxVW6TcZQK4tIVpVhiqoi8BVFbHt/0gkSiU380o3FToPdTaSdUD3ijmsOK5SkGJqtl0bfS/wA0E31+IKttm4sO78QqBxUqNUtMg3Qep7uVZIA0leg4FgjqvFd397RScM47rtcJ9oVDOCHHqINuqD0WIUX1IXCbQ+1rDMb/ACw57uAjKPUlcJtTf/F1yf5hYD+FnlEd9Sg9b25vdh8I0+I8OqcKbYLj/wDI6lePby7yVMXVz1LQCGtGjROg59TxVSaznG5k+8oRMm9vr9EFZWYWkrTQeATDK48W/wB3T9Cr/dvYQxb3UzUZTeBLczozcIAiCOOvFBylQrQVvtHAmnVcx8EtJB46cZSBoi5FrwgNgzEc5VtTqKmpWICtKVUcwgcaJR6ToKVa/wBEzS5oLIPWLBHNYg5PaG06md0GACRCQfjKh1cUTFG5PUpYAkoBVZK3SaMjp1EGDx59kZ2GMXgdzCCWNBu6eg/VBlEwUwx6XFQcG+5lTaSgOB2Uw4ICkCgMohba9YglTK6vcvbrqLgxtPM4umQ2T2jt8lybXwZ5FdhuHtWlQrl1YAtIyyZOXzNdJjh5fkgqd78Q5+NqvdSNIuIOWMvCM3rrKqfEXefajt3DYp1EYctcWB+Z4ECHRDJ9CfVcG3W10DFLr9dVCvXhpA1PwQzUJdGiC/VAoWwU1TxYiHjTQjXseajUbCHllA6ACfK9unOPnxQ3AtAEHjz4/XwSzqahTJBs4jt+iBvDPvJHA/H9pVjs6pTDj4rC4AGwdEnQDuFVNxLwdQf+QCY/jwfv046sPxgygYrODXHI45eBIgx2k/NGw+McI4pN1amT986cR+YTNAAxDmnsf1QW7cY6NFiEKZ5fJYgoqlVrfwyeMpJ+JdwMdrI1QJZ7boNROqE5qOwLWRANqOBZLNMlMPfNkGsykEJxU2uQGapIYct5kEy5XextmeLUbTJubniABrYanSO6psKyXjurLB411KrnYYLNOIvZwPMEEhBeb6bk1MDTZUzBzHmNIc10TFiQRAPt6rlWw0Wgnj+i6HevfitjadOnUDGsYZhsy50RmJJPAn3XPaafWqDKAgk9CoDRTLbLGgFBpzJCHTpq1pbKe5hc1ri0WJDSRPKRYG491OpsstZdpHKfrkgpSEu4wVYVKEGCk8TTugxxk2R3sgBbwDfMpPqS769kEGtGv12R24MEjnEn8kNoT1I2LudvRBsUSsTrcOIWIOfKXqI7ilqyDdLVZiHQO61huJQ6xlANlhKkwoowh8I1JsHtb6uDnD/1KgGIJFbBUUxhGzUZOmZs8okT6QgGxymQi4nBllV7P6Hub/iSPyUCEBsBZxJ5I7xqoYFuvdFqjXugXLVKp9fXqtsCnHmjoUGuA0WFi082Ctt3NmfxGLoUos54zf8ABvmf/wBQUHsH2fYDwcC2l+PL4r+hq+YD0bk91f5WVsN5mNfANnAESwkHXsobBw5ipUcINR5IHJo8oHw+CLsuP5jOTj8ZB+U+qDxn7RNk06eIa6k0NZVpteABabtd8W/FcPj2r1LfvZp8AE60qr2+lTzD/s1/uvMca2yDeymDzE8G/FLsIzWRtluueohKNMOQN03XKcpm7QkGJ7CGXoLxlCw7LEyxxgdliDi3hAqBMVAgPagGLBN7K2W6vUDADcgW1lxgD65JZzVfbo7W8CtmDC5wu0CBDhxkzFieBvHoB95d36uFotphvkqPa+Td2drHDLI4Q8n0C56s1gEAkum8RlA5DiT10Xa7T3gdjaOKDhAo0WvpixIitRZVOZtjLXAWtAC4UFBlNoJE879QrqlsnxKlNlNzZqODReA2TFzy0SOzdmmq43DWNu97rNYOZPPkBc8ExiMVSIysa8EGM5P3m6SWAW5620QX+P2Xg8C9xc7+LqGHUmCW0AxwllSq4QXki+RtriTwXObSx761QvflkwIa1rGgCwAa0AAAK33kbNHBvkHNhskg2Jo1KjPTyGnrzXPFA9gadptxKYobPqVGucym5zGzLmgkN7kaIODHkMG+X5r1n7KtuYVuDNOpUZTqNLsweQ2QSTmaTY6342QeQxeFtn3/AET2369N2Mruoj+Uaryy0DKXEiBwHLoq+i3zd5QRe7zWV3u/tOph6ratIjO2RcS0tP3geN+YVG1t/VOsJHTmg922JvrRxNCGEMrZY8InzSNS3+tvUeoCs8I/+cf7mw7o4Bpj2XgmAoVKktp3ewZgMwa+2pZMEkTNrwruvt15oU6b3VszQcz/ABCcxdBmCNY4SdeCDrN/trYcitTa4ue/KfLdrXNM3dzjNYc15HjBJP7rptsupmpmpBwY4SA4aSNJ4349VzdRkknX6/0gDsxpzHt/tJ1xDz3T2CMO90liT5ieqBtlLyNKYwAg5j3QQ/yAfV0aj8kF23GGNFiWbXssQc+5BKPUKBKDTypGv5coEczz5eg5IbnXUZQO4Ha7qAqZQHCpSfScHaZakSRBsQQD6JEOlbNlHMgKKhAiTEzHCRoY9StsegqdMTpwQHdV0USZUKoFgFtBZ4QQxx6KLXQAoh0U1EgwBKCTHSVHNf3UWFDdUsgnTN03SCTy2ae6aY2yDpt06+THYZxAOZzmX/vBaDfuvVcfutRc5jywGXedg+66QYMcDmA0gGLrw4TAE6QR0gr1vcve5mIa0VXCniGjJezXj+3gb8NR1QOM3OwxaXBpyu8gAOYHNLTIyktveAY10XjGKw2QuB4EjhwMe1l79tXGMot8StUDANJs3MbaCST14CV4Vtlo8R4JB8xuLg9QRwQVlCnDudpVaQS49/zVo0CdAq9h8/qgMRfsisddLVHyfVN4UBBYtdYLFNrBC0g5+qUKExVYhFiALgokIxYotbCAZBUHNXabpDAZD/FuIObSDcc7XXP7Xp0jXqGhPhZ3eGHWdlnyz6IKzoiU9FJtBSyFBpjZKk0S4d0ZlKAt4akcwsgZrDyAID2pvENkgRHoh1aKBabIL0y6lb1UWUb3QZh6kiOI06pljOcodTBx+qPhy8cndHD80DVNo4Jig9zTmHAg3uLXHyQaBa46EHiD+SJXY4CR9dIQE2jtarWe59R0lxnkPQcFV1RJtYJmsHGGjUi/Rac3LAHyQLtYeZKRfRh59/dXDKYHH9UkaeZ08ECdZvmKbwbbhAdT8x7prCsugtB2WKYasQV9XDifRBNALSxBA0BKmMO1aWIJtwjdb6c1o4cLFiDYw7VKnhmrFiDdWgEbZ9AZtOCxYgtdkbNZVxLGOmCbxr9WV79oG61DCikaIcM4uCZ0jS3VYsQcd/DhY7DjksWIGqWHBbdbZh2rFiDMRhwAHDUGF6B9nuDa8PzXv7wGwO1ysWIOb3owDKeMqBggaxwE8uSpXUgsWIJNwrTMoT8M0OtyW1iBFuGBKdwuFaHaLFiCz/hW8lixYg//2Q=="/>
          <p:cNvSpPr>
            <a:spLocks noChangeAspect="1" noChangeArrowheads="1"/>
          </p:cNvSpPr>
          <p:nvPr/>
        </p:nvSpPr>
        <p:spPr bwMode="auto">
          <a:xfrm>
            <a:off x="63500" y="-1201738"/>
            <a:ext cx="184785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data:image/jpeg;base64,/9j/4AAQSkZJRgABAQAAAQABAAD/2wCEAAkGBhISERQUExQVFRUWFxUVFxcYGBYYFRgXGBQVFRgYFBcXHCYeFxkjGhcWHy8hIycpLCwsFh8xNTAqNSYtLCkBCQoKDgwOFQ8PFCkeFBgpKSkpKSkpKSkpKSkpKSkpKSkpKSkpKSkuKSowKS8tNSkpKSwsKikuLCkpKSksKSopKf/AABEIAMQAoAMBIgACEQEDEQH/xAAcAAAABwEBAAAAAAAAAAAAAAAAAgMEBQYHAQj/xAA8EAABAgMGAgYHBwUBAQAAAAABAhEAAyEEBRIxQVEGIhNhcYGRsQcVMjNCYqEUI1JyksHwJKLR4fGCsv/EABkBAAMBAQEAAAAAAAAAAAAAAAECAwAEBf/EACQRAQEAAgIBBAEFAAAAAAAAAAABAhEhQTEDBBJRcRMiMmHw/9oADAMBAAIRAxEAPwDU1pqr8x8zBgICxVXafMx1IjmdPToEGAgAQdoMJtzDHQIb268pclOKYoJGj69kU61cRzLUtQQVS7OgDEsUUvH7KUFtRroCDtDSWltW2feiQcKXWrIhOQPzHfq8oaTbVayHRKQn86u7QiEEXhJsyZcsYUqUyQM9Myc8NG84h7XxzZkupUxSgkhLgbgkFvhy0rBkobTSL5ng4V2cqUSQOjWGo1SFmgPUTC/rafT+lm9fPLceKojrNxZZxLKyoJCRiV1B2BfWjeMMb741CFJEtRovCoB8sIIIYVHnGsvTcp6ZfxSRilTakA8qnD6mhSR2Khyi+JeMIUVIUajGCAXLBlZF9oZXTbJs0hWMFJDlJGEgHUdcOr8tMpEr7xOIEhISQC5Lsz/ykDvVjcpF+v6/7gV3MRNktpASEgEF8LqUx3SFaHWvZD6TbQosQUq/Cpn82MC+R2WU+5jldzBngNGMISdz4wTEdz4woqCNGYdKzuYdXZazMS5hkIVuD3cPh2TIgrM9p8zBkwVeZ7T5mDoiXalGERt836iQkuQ7E1yAGaldQh3bLQlCFKOSQSe4P+0ZFxNxCFAjFVYSuYRXRSkIFWCRRxqxMUxx2nlTi9OJAsdNaVApxOJewSaOPmpStHrWEL/vJcuzWZaVjBMtJVNUASSouUMNgAKaYQIoNutmNeEqDBTYj1kNiO1PAGJOy30hUqZY5qvuphEyVMLDopiasvvo/fkYtpPZxLvRQEpSypSpbomB3PR4gfADGH3TBLBZJilqlgJAUyQS+FSndBGhdKqE7iEUAoKlKSMT4VAVSS1X2CmfPQiHtpvJCUppyrSzaghyOYfhLsdUkbQWdm2e0JWXQonB0c1OmE8oUzZOWbcAxYeH+HLRMWgzZf3ZSlJmPzUDIUBmFJGEF9hvEZd3FapigmYr71AID5TU7OPiH1HdF9uq9Fz5H9LNQZqQGSvMsKpJzFaBRy1gUU9dKE2dKZa1JBJZLfE50GldNzSI7jC2lM2zIBzUVYCHxNQnrABP1NYjbluedaJ3STgoYTUKcKDZJzZVWrEPxKVT7eScQEpeElLnAEjEkkbk6hs2hNcjtZftK5dqCXUZYBVgQlIlJpqRU18HiaslslWlAYOKEPykEgEYTQgsRl+8Z/fl8zTLmfey00IKwklZSwBwjCCPpQ6wn6PuL0KP2c0Wp+j/ACoQlLK+bkfvgZ4bZp861dGkF3HXmwzLijtWHiFAgEFwag7jqisWS/ZSvaUnCwJB0PxAjbJj2xIWC1JlrEozKTKyklqMHKUlqhqgHSJzc4opZQhMwoYJGNHBClwe7gqYNcHu4fDsMiBFT2nzMcVOAEGUakdvmYZTUnWJycqZeEFxxeP9MtIVhxJZ/wAyggeZ8Ixi32wvMIW6VFRI1IFAR2BX0jR/SIpQAYE/dLVmQOSbKUcs6dmUZVYZbpU5qcTCodVadQIcGmqY6MZwhaj0orSrkNSlXBHZ/iFFSVhTKBzDaEu2R7oe8N3aZkxWEliKhncA0Kq0q8abd1yJIDgK7Q40Zu8HthtBpmUqROFU86AQBhJUGJ9lxzAdfyiHt1SZq+RKOkTQKQQQR1BQDguRzaZRsdg4eAGgrsH7t9onbHc0lNcCcW7DzgWyDpkd1ejWdOLFKkJFU4gcQOY5kkAjTJ40fhHgT7LzLmGYo7gMCGDvmSwasWhEkDKHEsCEuQ6FKPCKLbrkKLcVJJClIOTjEilQSGKklwRmxBi/rMRV83QmekaLQcSFAsQe0aHUawsuqzMOILJ7UszFLU2LAkBKQXYFbUI6jk/dFFuGaJFsFpUklEgltMa2wsH6/LrjSb44tXLUqQvo0LDoOKqVdZc8pbTrjN74QuYca5igkDCKJSAGdpaArI1rtFAWK673E5SUj8K5S3Lv76YT2MREtdfEJXZbOpRImWeZZjjORSSAp2zGDzEZ3d0/owpYKRyqA/8AYKVK6gBTv1zix8LWxCUTiptFNQuGYabp2q2kHTN8QsEOMjlHDEZwtacdjkKd3lpr1sxiUjnqkFEK3B7uEwIUuD3cPh2GREip7T5mGUxeI0h2vXtP7wh9masJPJ6z30kyFAyTgKxhnpIBCfaCBUmjVjMOjTLWuQWCQXemKuEGugoMnyEbtxbZULkAnRRSqjshYMsnuKknu6owDiGzqlTlDIpJQpsiz4VdpABB1zi+N4RqwcFp+9NDk2bBTBuZPYY1a7JALPrXspkGyyjJ+BbKpbqJASWJA3zDnZnJbTWNXu5J5ds4amxWJEqnZDizp3hrIU7Q9QImYu0KS0wkFQcTIAUdcFgCY8ceFpVB9JfDYmoKxLUskcxTVSQN0fEGeoqMoxn7FLCm6RKshWhTmOZKwDoNdto9LXhNZCiBXT/kYrxXewM9apYZaTkQhYyZkggkHVhFcaFitTbmLDFMls+hA0JJJybvOcJ2O2YEmUgYgpQctUtRI6wSzwjet4rmsFTcVfhSUg7uKE5ijHuhzcctClF1YdPZyemhpX6QxXo25bF0VnlIywoSCOtub+4k98PMMR/Dtu6azy1PzAYFfnRyqHiD9IkDHPVo6iDXB7uCJg9we7hsOy5EHz7T5mE7Qtg0Kb9p8zDe1SnrE8fKt8Gk1IUCCAQQQQdeo90Yp6RuH1SZmRUhhhVrgxfEwYlJJS56jG24WpEXxNw6m1WdcsslZScCiHY5+BIAi2NSsZj6O7vV0alaFZSA1eUBPg8aDYLfKfAJiCU+0HD94d4y6XZJyJC5KVmX94QsvklKAo10BUsnuAiv2mVZwGQpSznidKUdz9n0i2g+WnoOz3kh+VaTlkQerOJaXbwI8uyZocNMUkjKtNs0mNM4Ovm0Kl4JqsYB5VULpAep8B1wlxaZNY9ZJrCSbY56t4yzi7iyfIThlsFq+KpwhjUb6d1YpUm97SQ022LSGdsSlP8A+UjrgfBrk9JWe1A5ECHWJ4888OXlJQXNuWk0qQoJz1CnGvdGs3Ne09ITjWicghIxporIMdoGWLSrTMl6Rk/pMsyRNDS5blKlHlGJZFA5+j9dY1eVOCg4/hjOfSpIU0pSaJOIEgZMMQbbIiNiFY4tNTh128WdsqHwg9hmFJdwEpqNAaUAq5JY174PYrAu0zjLlgOVOSaJSHNVqbJoslquiwy0y0yVifMBwrYkc+IEaexmKP7Orw4NX9GqFCxVyUsqSGydKSfq8WqGNyTAqRLUGZSQqgYVZ2GzvD6OfLmqzw4nOFLg93BEQe4Pdw2HZciAOf8ANTCM417oXCvP/MILVzGkTnlWiBFYOrKFUpg5DQ+06yLjK7irp5aUB8ZbIPypOQLl+akU6y3RKGNM9WKatGFyl+jL0w1GFg1M6aa6XfyALbONQ+BXUp0AZM4YJbPWGJuqQupQmruwAJDh3UNMsuuLy8B8dstmcNIQfeoU7pZi1RQuDVv48aJ6JrrdE0KwkJXhDjcA66McuuHk65pEpJwoGuj1IYgf72ie9HmAIUAGdZLjIlg5/wBRrrQa1TfjXgiVPMpIosn2myDjRxv9Iolv4XlyLRMRORilgYUJRRyyWUouGIBdsqxrN9rImAs4By1/1CdruGVaQFKDKZnFMy/m0CZaDLHlh13cCzpi2lLlpSSxViAOEEZA1xdhaL3w3wZb7LNBRMRMlKOTqAFCHCWbFWpFOyL/AHZwtIlF8IUSNa074nES/ClIFynQzEhYbMUo5s2y2irekuV/RKZ+UpNBVgoGnnFxmzAP5+0Vvjog2KcNCnTPrhZWsY9wfY5SrQRMUnShIZWvM9CNa0oM4kLdcSZRPRgDpZs4s3sypasIBJ0c9b4YLw3wjNdE2akplOlbqoMCWNRuo4QB2w24lv8ATapxZWGUlSZaDuH5lKOVTi8RFdlbxdtmCJMpCahKEJB3ZID/AE+sLxH8NFX2Sz4s+iR/8hvo0SJMc18qxxAg9we7ggVB7g93DYdhkRH7/vBkwQfzxhQRKKV1oTmqzEKw0UC5h4nWe8bqMq1oUWwrRQ7FJCTkHfmBgSlgimVGOw0bcxJ8eWEGVLmnNCiNWDhwaZ1T9RFRsN7E8uRFB+JJUNN1FlE9grF8eY2OWklfc4plEsKeGia5sHPnFu4OsiUSkMQ6hiJpUmp/7FPvi5zPsy0ghJUxByZSXIcjM+TxVLuN5WYKQcRSnZWmhfQaZhq0htb4LbqtmtwC5uEZNU/zvgl23ogukkApJBDVcFstMjGZ3LZb3TM6QKQUTa8ymAAqG+LUjI5RYhcs5HN0gUpubSpqTv2DvgXFttEkTxnpp/mDrtIinWG9ltzkPr1n9mGgiSRbsWR6v+QnxFLrnB3zziIv5YVLIZwSAzPqzdukPZanD/z/AJFD9J8ybhliUpScCVTFEKKOV0pGWfNpAkCk/SFxVKk2ISgUm0EYEJBfoUkYSsgZKwulL15i2cZzd1jOKT03slWLCxc1bI7JBbsaEbTZFBHTKJJJSQ9XrVRfICn+aw4k3hiwJCX5UgEvrWmVXr3w5XpSzYShJGTBh1MGbuaFCIQsAIlIfRCB/aIXKoh2pAEGuD3cFSINcHu4fHsMiIEHEJJMKJiEVowhtaVOWhzDCdN5uqKYp0w4hswXZZgZyBjHaghVOuhjKrZ9yolICg7ipPLRYS7PUmvV3xsqT1P1Rml/3SEhUsuMHK+ipfwH9LJf5euL4FVlHpHAJSsLDbDM6htA4O8OLN6T5BxJVJmB81BiT1HUeJh9K4fQiUWBJUHLtQtuXOucRAvW0Shg6KXMDNSjpzq+cMPHacuj0qWWUBLMmfhHsqLLoS5cBjrD+f6TLAVJwzqF/hWCO1xnEJw3xK5KZktMpOhoRoOY6D/MWWfdNinAk2eUSRUlPOWy5vhy/jwuuRutcFjbJSimYhq1Bf8A42zw5RaBRiRt/mKtZrs6MBKGAds6aHSmmgbLKsTdkKjrUhw1f3rBCLFItDJqfDqigeky0lznhPRJVVk1xqSmm5Dn8sXyVKIAGuQ8zWKlel1qtki8ihOJCVyglTu6pQKjh0apBhWyZ9bLT9wyjVYfMElILhS/wuRl1JjnDLCdImzGKBMScOpDsSTo3LQ9ZhimxkzAkqp5DMjOgArE5c9yqmTUIxYSVjd21L6AgfWCR6LQaQHiPuKdjkS1Z4gpQ/KVKw/2t4iH8c6sdSYPcHu4IkwpcPu4fAMujdLQokQkmFERGKUeCqs4MdBgzw8LRPswiF4ruUzJClIDrSHbcCtB4t2mJ+KPe94rtM8mWtpMhTOCGM4cwNeUsWPM7MnPEQHx2Soy5ZIUElIGTOaU1CgajsiSncGWddSQCavsSKtr+winJ4qa1KSqWp1zVFQDn2QEghJA5iEkk0xYsg0Slo4kwqooV0fCAGBcpVUD/DRb8BNJqTwBY0qCqqObE65ZDyiTmWGVLSwG1c4pY4smJU5BOgAzZqZCh6+2FJnF5WBiKUjJ1HAARmzuVNu2cbVHcS9ukpJ5mL0r4Za/zaO2eWxyzq1X2YN9YrM3iqWVNVZAHMAU6HVVe9hFi4TuK02t5sxPQWdQYZ9JMHyvUD5j3DWDoLfo9JnWhf2ezCp97OPsSUZMD8SzUADJni6XVcsmRZxIljkAIrmScyrrJeFLusCJSBLlICEDIAeJO5O8OQlm8IS36L+XmXiq7Ci2zZaUkkTVge1WpLntDfpEXHgHgiZNZc9ghmYUUeZyHDM9QeotFs4vsEqXaUTJiHRNB50pBUmYMNKswKUgvumLTd6UCWnoxykOOw1jXLhT9O6l6peXKAAADAAADYBgANmYDugEQYmCGIjASmsHuD3cETB7g93DYBl0bohQGCJg4ESitGEGeCiDQydqA4tvRaZSpckgTFBis5S0qcFTZqUwUw2BNIh7mur7mXLlJUXxLKiW9o1UpWeeQGb7CH02Qq1TEzVJJSC0qXoo/N8rVUdcotVikYEgZn4lNmc3+tO6LT9sSY7xHwjNs9uRa1jlmrAKqqZeApYpZxiAS2dQd4VMkKFU4vzYWDnsIyYt9Hi+33fdkng2YlSukDBaUulLOysT5AgsRmxYljFKtC1SJqpc9CgQXSsJUUKSCwqlNTkx2bWHlNrSKt1kQkcwKSx5UEpoKiicqN3axXp1mRol1KLBnWr/AM1qSS2wix/ZZlqUUyZb/jWotLSXJHSPRJauE16hGi8EcCSrEnpCoTZy2xTNB1IGg/1Db0WoLgj0YJQ062pBmOFIlVZGv3n4lGlKgNGko08tuwQUZ/yhhVIpEt7ZwCsdevhBZimaOpU4JjbZXuLrkVaZctCaETMT6MxBBGoIPlBeF5MxEky5grLUUvopLukjekT03J4RaEtdGPqX4fDoUxyDKgphCAiDXB7uCo0g1we7h8Ay6N0wqg0hNOUHQqJRSlEmDQR4GKGJYOkDYU8oguNrwUiSiWkkdIohRAcYUpK1AkaGgbUOIlbVbEy0FSsh2BzoHMUS3XjNtK+Y4UEkJA2rXOj/APeqmKvo+3y9W8eFFnWicqaqUFHGSDNXUFWgcjJApy6UHVFnsfFFrkoTJRMTg+JRBWUglnc/s8OV3bJlzZJTlNBSo094lQUCTlUadUNgoS/tDAB1S3pkCRyjapAaHenjj6f8dbqQlXdJmKABRPUgY0hSsMuWHDES0MkDveJ247XNkTACszJK2BThIEs/iRV+j3fxitWe7QJhmoOEpQVNosOHS2YBzfeLtdEmTMQFpq4YpegOoKR+8La4fde3ywu/MT4NHFf3GkJqnExyXM0006oIYW1xSfY2ODomMDCTQHhdjoopbgBoTeBHIGxkBUEMdeOEwDAnMQpcPu4SSKiFLg93FPTLl0QTBhCU+eEFlP3B4TF5S/m/SYnMb9KXKfZ2I68NfWcv5v0mAb0l/N+kw2qTc+0bxPIxYHBKAa1GFyQxOtKwxsdjMwpSPZzJarVbLIUcCJG+rWJiAlKXc1dww/eF7BaJUsGqiTUnCrPLuENzI7sfcTD0pJeRL24dROkpljkKFJWhTOyk5U1Bq4il3lcFpli0qmJoeiIKDiBwrSFEOxSMJdj9c40A3rL+b9JhvbbchctaQ7kEDlLd48Y0tQ9L1rjnLb/tqbZZSsQDPiShIJyrhI/tFBFmtshVlmdLLDy1EJmIFGOQUkfzKE7vloEuWJj4pZowJBALpPa3hEvNvKUoEKBINCMJjcun3Hu5llPrs8lrBDjWvjHTDIXrL+b9JgC9ZfzfpMLr+nn3R7BYaG9JfzfpMc9aS/m/SY2qHB6TBTDT1rL+bwMc9ao+bwMbVHg6aA8N/WqPm/SYTN5I6/0mB8aO4eoFRClw+7him9EOPa/SYfXCDgh8ITKnk2ypUaiC+r0bQIEUKHq9G0D1ejaBAjMHq9G0D1ejaBAjMHq9G0D1ejaBAjMHq9G0D1ejaOQIzO+r0bQPV6NoECMwer0bQPV6NoECMwer0bQPV6NoECMwer0bQPV6NoECMzn2BG0LypYApAgRmf/Z"/>
          <p:cNvSpPr>
            <a:spLocks noChangeAspect="1" noChangeArrowheads="1"/>
          </p:cNvSpPr>
          <p:nvPr/>
        </p:nvSpPr>
        <p:spPr bwMode="auto">
          <a:xfrm>
            <a:off x="63500" y="-904875"/>
            <a:ext cx="152400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4" name="AutoShape 18" descr="data:image/jpeg;base64,/9j/4AAQSkZJRgABAQAAAQABAAD/2wCEAAkGBhQSERUUEhQWFRUVGBYXFhgVFhUXGhoXFhcYFxgWGBgYHyYeHRkkHBYYHy8gIycpLCwsFx4xNTAqNSYrLC4BCQoKDgwOGg8PGiwkHSQpLSwpKSkpKSksKSksKSksLDUsLCwuLCk1LCkpKSkpKSksLCksKSwpKSkpKSkpKSkpKf/AABEIALMAiQMBIgACEQEDEQH/xAAbAAABBQEBAAAAAAAAAAAAAAAFAAIDBAYBB//EAD8QAAECBAQDBgUCBAQGAwAAAAECEQADITEEEkFRBWFxBiKBkaHwEzJCscHR8RRSYuEjcoKSFjNTorLCBxUk/8QAGgEAAwEBAQEAAAAAAAAAAAAAAAEDAgQFBv/EACwRAAIBAwQAAwcFAAAAAAAAAAABAgMRIQQSMUEzUWEFEzJCcYGRIiPB0fD/2gAMAwEAAhEDEQA/APU5iu8epjkPm/Mep+8NaOZlxhELLHYRhANUIgKYlWpg5YAVc/cxieO9qVZlhJZCKMklKlq0dTOkDYMeeyGHuK8flYdgtTqNkhn6nYdYy2N7czVf8pCUPv3lerDbTxrGWVNK5mZVSal/B7184nzGjXqeij+jCN2AvL7RYnM6pi60DEBIcCwA0cRawXa3ES8vxCma5IZQZQ+WuYf5tjaBczDl7F8ijTXvZLbNSHLmBUxbgVJA6mZL/AIjI7GqwHbFyUzUF/pKKuNaHUMbXagjQ4bFImoC0Fwf0diNDHm6yVFZT9HxF0cWKmr1WPJonlYiZIdEtagUrS21UjQ3u0MLHowEdTAngfGxODKpMDOBYukKBTyIPoYLCEZFDCYkVESjAAkRJkERIVEmeAAos949T9448OWKmERDYDCY4Y6REWKnZUEgObAbqNEjxJAhXsAD4/x5EoiWS5KXYEXJAQD4nN0THm8yc4tRkqLcqfmDHaZKkzlJJNCCon6pmWq+lSw2AgHnareH9JoQH2hRzk1wKWGUaXJHRy7+UWk4di9XFtXIUUn7A+MUAXoB47h6HwqOcXCVJZ71UCNmY7H6X8PGNsSCX8T3UlgMua22ZKmNaXVFVBQCVG6Ug/61AJNOTlXhFr/6mbT4aCcyX1LOGud30NInxfZad3E5e8qpyhwC/wBR0o0S7KAv+IVlUlJ+Y5lPqzEAnqIkViFAJLlWc5marJ7kt+pBpyi9iOzS5YWGJYgA2rUPyBLndms4itg0y0rDkhKVB1WAtXqwLD9A+roViaRPMpYtmKkpoolkpSEBJ/7qjYkc9xwrGiZKQtwXHrY+ojD8VlCk5IISoqAS+tgBcuzOdPOL/ZHiQQVSXcOVI30ceIYwriaNkCDDCIklGkNMCd0YOJTDssJKYe3KGBeUqscz8oetNTDHjQHFGKuJAdJUWCHmH/SGHqqLcZPtRxPKrKHZbIUQwLJJKwCbfMA/KJVMqyNRRkuPTyucoVIKitBOxJbw1gOAalizt+QD1YeRgji2vbNUf5ai3Vx4Qc7O8BTOl99yArMkPTQKLaOQA8UTshtXZnJJCQAwdyxu5okFmsKtFuSlcyYJaU5iNq1NSTyoBGhn9nULmqKaWFdGvlG3n+h3hPBUSEkIDE1J1Lev7mEmmDwW8DhylIBqdeZZni6BWK4UxaJ5a2rQ9YDI5eEBDNc2I+/jGX7QdmDMWFJcXdmpa1RW5esbCWrlUj28Rz0gpt0iak0aMXjcARhyFpQlKU90KU6i1g4okC7Akk31gDwnFI+JhwCSQsOz0z0WC+pfTaNZ2i4ehaTmzJLEZk6hicqhYjUPtpGIwJTKmJJKzlPdzCmbMNNmeKIOj0qViHD7w+BMvFGtqUpo9vfjR4IomUDdImnYyTZodEbQ/LFRBNZqesRxIoVMMMACMef8dlrosMxEwHkCtSlK5Ehw8b7M7iPPe0PF5ZRLlILsSVm7OouAddw24iTe5qxuIAkTDMIH1EpTtR2+7R6VwfhXwpYSLDy/v9oxnZDhomzXIfLUd2gJJ7xNtB1eNnxPjEvDI7yqiwNXtam500Eak0nYBkjDFMxV3ctVyR/doIJAberU3jGf8dpc0Ud/lAemjvpSL2D7bSmGYnplPowhpMTZoJymNdP3t+KxJJmQJPaGUQC/NjRq671a0KRx6WmqiAGqX58qAWp+5LhY0Mo72js0+m/3gGjtnhQHM1L7Mo/YRewfH5M8NLWFEXAcebiMyXYIGdopoRJUpVrN16VBeoIsRHnuInHM5r8p56EOnSlI9O4xhBNkzEbpJHJQqkjxAjzPDYedPXklpKjyFg47xerVFfKNrzDo2SMQFObOEqDEPUAsB7tF+TMJHP3WKeE4QZISCaoSAaMDlDP6vFpKmc7nn6RJiCEutofDJA7o9tE2SKrKEEliI1GJF3hijSCXAFLH4kolLUlipIcPalT6PGGE1OMkKTOKUzpYKkrAbMP5D4n1DaxucXKzIUhqKBSehDRguK4FUuTLILBRU4Z9WHmC3hEKT67KFn/4/mt8VzRk9fq9+MVePcTlZyVpC1mziwBoHJYdG5xd7EoAMwKBSohFCG1Vv4RdxPZiSvMoh1ObqPVjoNfXrFr3kZMTNxCbKQHNaIJvsSpJN3dtbxHNweVTKSQaPcM4oCCHD0L2MGMdwKairUFL0YOcraprYvrpSFK4NMnutZU9lHcCgtoGAYUHhG00FifB4NS2AIynL/mIDMdgNW18og49w4S1ATHKixSkWOhO5OzB+mmm4DhMuUMKM7M3svf94I8e4D8cOGC0kFJJOh2BiV8mjzWSXWEoQSTYDK92ZlOSXoK62jSYTi4kqTLxALpYBSk5VIoxerN/UHBDVjmF4RME8ElXxEqzFbkV3aoJ6AdY1yMOlSQlSUqbcZv/ACeNtoVrE0qcCjMKhnDVcM9CIznCuEqkyJhlECdOzEK2SLAc6+vKulWkZSLE0DfiMfwjiIVOWnMphLnJBLslOhIFi4Z+YaMJ2uwsP4LLUmWFTFElY7oUSogOXre7no0FEEFtGfRq8wYhmYcUp8oSluQAiSTUAGlXP3IHSMciYTw6aXieIkRK8WSsZL6oYUw9RrDSYYFQveM72g4d8aYJbhOcOCa/LUlAcd8F6bKMaacl4o8S4cJqGJKVAuhSbpVZ45Yva7M2gDgeFzJOIJmzUKCgEjLQukOkFIoHD0Gx6xezkO+p1d72c+FvAG8AOL4rEfxCDMlkhF1SwoJUPrUKU7ritm0jQ8Zw5ZwGNKga79NNLxez5Aq4iY9ykkgAAVs5D8uTsd4nwuIIQEs5oLuSSd9hXyLUgTLLkpfm96WOlSa1La6wp3FhJSpaku1E0o5a4vl0HLrUQM0mHlsulB0i9OmhPefxP5Med4TtoszkqOVKdQBYm6qn3vBmZ2qRipcyWgKzlrA6EOXGg8NN4HESNH8BJJLVPtod8OAfB5ygnvv0PM25m0FJE/N0c9I1ygLU6SCnvauKP0vvAPifDkoyy5QTKSuhKQ61pBzGuiPU21jnavGTQlCZIqfmIuxNKbc4qcLwswF5q861NW4CQKJB2H5iSwhsIlTilH/f8/aJpEnxavjp+YSZVXEWkJYQoIyxAxK/usRgRM3WLiCCoYREhENMAECoaVbRLMTEQEc81k0ijjcCF3emylJfkWNYbLm/EkjMnKsOCHFw4LHZtecW580AWJJolIuTsPbRQSsIV3lpdZCcoNEq0AO5ep6UEEbr6AUJWDAU1vbknqXYfdofxDDy/hELysR3iWHibcm6CKeJ4mkZhQKSVWqcwDOWao8vOAM3BqV3phWt61Knc7JsAWo50ilzajdhKRw/BKAIy90upyagctv7RpMMuSE/4RlhP9BSB4t+YwqTISKy51QymUGbYtcPBLhPDsNiAyZeTKQSSTmIBoAXbX05wlN+RqUIrsPIXKLlCgo8laa+FotYUuA7awAl8A+BMKklRTeqmNbh7NW/21L4jFZJegJZIawKmAPg7xQkyvOUFrK9u6DyTRh4/iLEhLGJZGGQZSVIcjV6l3qX2fyh8qXWOaV1LIDpYaJSYciXSsJotT4ExqRFvx9YrpETxQyXiYaREkNU0AyJTw0CO4ialCSVFgL0J+0ZfiPahanTh0OagE0JLtQftEKkbvkvTozqJuKvYNYQ55qpn0o/w09brV9h/ujJdpMNMRPBL5CSoGmuUEeDxtsBhzLlpQouUpGY7rNVGvOKXHuF/HkqSPmDlHXbxt+0OnmNyXDMP8dSljMKuxU9DsnkeesE8UEpSCqpcAAEa1od/PrFeQgKQAUl0hlAs7jUOzB9f2ipPnEMFZikVSQe8+nUetYWHgtwEcDh5UwsopvroD9z47QdwfBpMtWZAD28Pt+8eezMaoVBV1YhyLPy99CeB41OWrKl63CQKabdI2oqJhts2eLnIBYkZtBck6MLmsUuPyvh4RVHmLUkAO7OoU5nU9dhHeHyUyjnmEBTOSouwbWtTU2iTAE4ub8VQyyZJ7gLAqVRlb0oW5iE7tmbWDOBwGSSmWaslqj6mr+YHSJneKD8wNt0/wA346jnB9LN5vr6btGc7UfGAJkNYFRDFRD6ac43KKYoLc7BFURxnOF8SmJC1TO8ABajEmgD3uSdYN4bFZ0hQDA/q34jKmr7eytSjKnyWgYlzRVEOze6xsgFoRjuWERDAF8WJKFlIBypNDYtd/Mn/TDeB4WX8JKkoTm1N6g84JLQC43v4xT4ZhDKCgTR3H2P2eITi3NW4sdMJ2pON+7lxohJicmIFmLJWVkcxnOO4L4avjpDpP8AzE+N/O/MCK+LwKJmVSClIIffx97RrZUpKwQavobGM9jeEmQTkSPhnStPdf2pE5RKwl0Zr/h1SlEsCN6+gJ90grgsL/DpLqZ3t8zAaWYVvE5SWJZQYFwAHt3XKb02gTjcLNUwymrAXDk2ru28ZybwdC14mYmXLDAs+7C5NbDb1jeYHCBKAhNAnW1d/MmB3B+EDDy3Idamc/py/v4E0zMocNzuT72iyViMncdOe+3iPPzitPnDQUux06RYnzRXQtSnTfygLxZKlIyJfvUJGj6U3hSltVxwjukkB+IY4zcyJSf8NNyABmUCKjkPUmCvCg0pI2f7mH4ThiJaMoAcs/Ni7U0ieRKypbZ9tzHPCnPfvkdNWrFw93Hp/keIc0MSXiSkdRxhUqhFUNeEYAOFUcjhMOFoAGERCCYsKiOUhzs0AxucJBUqiUuSTyrHJHEpU8MlaVFnYGuwPjAHtJxoOZdAkAggXJNGI/l8n9DkMNOVIImg95LM2ulRrSJzqwhhs6aWmlUi5JHpYGSjecUsbi0I7yqq0Fz/AGHOBOL7VZ0FhlmWGtOu8Apkwkuoku9S+jRzVNZTisZOuj7PnLNTBp+GdqCZxSsMF208ee1I0qkP3swVt0uxajavHnKZiaBT5d/qBGo3bbXyjacPx5QlPezobR3bRQbnp+kVoahVV6kNZQ9001wXKFI2PoX96xTmCuV/L8e9YvGYUljVJFCwa/P7xUmy8ppY9PKn3joOEgmyyxCae92P2hgSRr4beMSqVDCqACJUok3ZgWp9Wioh/hp3/WH+wfrFtJiXPBcAgGjpMNeOGEMRVCCqQ0iKXFlkSyxr7/URmUtqbNQjukkLiHGpUn5lV/lFTy6eMZXinaqYuktRQk3yXIp9RFPAeMQT5Gckp+UOVEhkg6OTUn3pFBUgrUyak/KAL6cmjyauqnLEcH0On0VGGZZfqRJXt+SX3rFjH8MV8ELNiUhI1Nb8xBFODRhg62VNNkVYPqRrtVolk8MnYjvqOUUbbwAjFOk1l8+X9m62pTVo4j23/BSIQMMtQGZSVB2ZwCPQVihLkKXNypuQlq071X6NBebw/KJkoEEOkG91EX2YD0iqrh7T1pUGH+EAL0SNLbHa4joqaZQgpM4qescpyS45Rcl8LCqlRYmho5ABY/ltvB7OExapCskz5aNenMct4uokEEg/SaegBJ9k8gBDMRhwruEa0ahBfTYb+2caTjmGGZlWVTE8oNScWGahBtrpDSp4BYXEmSv4anymoN2G9vlrBkCO2lU3ryZ5tWnsfp0dMMLQ5oaURYicQ0PpEYTWJskIYQUYRMKFABwwC7Tnu+A9Sr9BChRGt8DOrR+MgfjpCULUEgMlJYGoFNjTSI+FjJhpsxIAWAWUwcUFn6mOwo8qC/X/ALyPYl4X4G9lsOmZmUsZi91V+/SNY0KFHZo+Gzz/AGg/3WvQgVLGYlq79IDY4f8A6Uj+kf8AtHYUW1PC+qOfTfE/oy5jlNnI+lBUOtniSRKAoBYD1BJhQor8wp+GQY4OiH8PWcvQsOjCFCh/P9jL8L7lyIz784UKKHONBiaFChDP/9k="/>
          <p:cNvSpPr>
            <a:spLocks noChangeAspect="1" noChangeArrowheads="1"/>
          </p:cNvSpPr>
          <p:nvPr/>
        </p:nvSpPr>
        <p:spPr bwMode="auto">
          <a:xfrm>
            <a:off x="63500" y="-828675"/>
            <a:ext cx="1304925" cy="170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data:image/jpeg;base64,/9j/4AAQSkZJRgABAQAAAQABAAD/2wBDAAkGBwgHBgkIBwgKCgkLDRYPDQwMDRsUFRAWIB0iIiAdHx8kKDQsJCYxJx8fLT0tMTU3Ojo6Iys/RD84QzQ5Ojf/2wBDAQoKCg0MDRoPDxo3JR8lNzc3Nzc3Nzc3Nzc3Nzc3Nzc3Nzc3Nzc3Nzc3Nzc3Nzc3Nzc3Nzc3Nzc3Nzc3Nzc3Nzf/wAARCACgAKMDASIAAhEBAxEB/8QAHAAAAAcBAQAAAAAAAAAAAAAAAAECBAUGBwMI/8QAPxAAAgEDAgMGBQEGBAQHAAAAAQIDAAQRBSESMUEGEyJRYXEUMoGRsaEHFSPR4fBCYsHxJDNScjQ1Y4KSotL/xAAZAQADAQEBAAAAAAAAAAAAAAAAAgMBBAX/xAAiEQACAgICAwEBAQEAAAAAAAAAAQIRAyESMQRBURMicYH/2gAMAwEAAhEDEQA/AMbYniNDiNBvmNFQAfEaHEaKhQAfEaHEaKnNhYXV/OsNpC0jscADzrUmzG0uxuCTQHESFA3PIZrVuy37IXnAm1+4I3x8NAccXux5farzp+g6D2bkVIjbWzLzEUDTP9XYH/StqK7M5P0YPp3ZjtBqQzY6ReSL/wBfdMF+52qZj/Zr2scKTp8cRbkJJ1BrarjV7a5Vkh1G5hkBCqxCAE+ZFRV611FqENpe39xMs+VjdEjdHOCcHBDchzpecGG/plg/Zl2sZeJbKNhnGRN/SmV32C7U2gYyaXKwUZJicPj7Vt1s7Rju7Tv7VSRlxghv/kDj704SLW4mIsozOvCcyXMygp5HHDv96IzjL0DT+nmy5s7u1YrcwSxEdHBBpvlvPP1r0bqE0t1HFa63BCsqyb90xcy+ygEj8VD61+zTRNQieaNZLKV8mPJVT57jl+KeosLkjCuI0OI1Ze0HYvUtIaSRCt1ApwZIgdvcdP73qskEHBpXFo1NMPiNDiNFQrDQ+I0OI0VCgDop2oUS8qFACW+Y0VG3zGioAFDGxNADO1XrsR2N+Ns5dd1aNf3dCCYYHPD8Sw6f9ufvTRjZjdEb2e7IXOo2f7zvf+H04MAHfYyn/L5j1rTOyOl2ljbo6WxiEhHDIFwyJuDg9M7csHfyqIjnvNc1Ve/cR2qyLGIYwAqrgkKBtgADP2qxTtJHERCjEQkkopO4GNv5nyFRz+SsT/NdmQg53IsUOpRWl20SKViiwoEjEnP1+v2pEfaBFZo7yRbdScABOLHqR5c6i9MWWSAXE8anict3YBAx5e3rTHtHcd9f8aNEXEQBMfItkk4+9c8Mraexsr4LRDak7TasyaLHmKSX+CrblvPbp1q2WGlfB20l5rMsxZSSUVcgbY2Pn69NqgdOkSK7hdGWORScOQG3I32qc1i8vZYlg795RjBTAHPr/WnjKHvshDaciQh7SabAyRxoicRBBdsYGepJ2qO7c63qNlf2y2F3Fw3MJEKAqxeQkYPCeYweW3Mb1WJdPuLa4bVdSQWumRbBZRlp2G3hHM7/AExg1W9RvEvS0796J+9JG4IC7kb8856/jFd2DBLIrZryNLZdTDrrSS3MVlOk0qI88aycJjUHZQNvrjpnrUpJbznV45WgmuLdhgW6SlW4icFuE8wB1zmq3Z9trmOwMLu3fGMRs+OLPTn08/vUh2c7ZQreRrqPCjSAqHVR4Dzxny3+9M8M4roaMkS+p6FYwf8AkgWzljxxRE4R/T0O3tyzWca/2at9QkkaBVt7wHxpnG/qP9RtWh9ryJIbe9sWieaQEKUcMJgBnh2O55kVnf7wA1Bpw7RXOQCFHy4BHXkc42O34rIRbCVFD1CxuNPuXt7uJo5EOCCCKbVf7+Be0MUjOrySRoxMgHiHUbDoN/pVHvLV7WdopBuDsQNiPMUko0Mn9OFChQpBha8qFBeVCgBLfMaKjb5jSoYmmlSONSzuQqgeZoW3QMmeyuijVLwPckpaQnikI/x434R6nFa9LD+8bSFZIvh7LhHdYjIXh4QcDfkAD+nnVR0+3/dmlLBBGXKAxu3TjYEknA57YHsPWrjDqkf7rsptTMguYlLd6mCeR8PLn555V1cHGJLkm7Y5srHTdKu7eAyMzvGpkUJxHvHG2T0JOeXIL610su5uIZVjfMYlwqlMlfr+agtL0vWr23v7+KzdZLiWOS3Z2KyHDZ2P/TjOc/epHSX+EkmsyhRwznB8Lrk5xy8jjryrx/LwuGSU0XxZLpeie79IIQY0Dl9w2NgD68qq93eR3N48iz27Ovg2lG3vTLtHqzTaWLFA6MXxxR5GUB8ts9KgLSw755UMgEca8THwg8s44SRtyHrnaunw/A54/wBJujn8jJylxiTtnqVpHcBe/BYnA8OzE+Rpep3eoTX7t3cvwVnhnaNT4yRkBm5KP5U3vpLG17hNItLSWdHDF0zLgKRzY9CR5Ac9iKf3epTXmmz29wos43H8VVG85Ox4jjZd8gDyxXV+GPHJS7JJ8VTZU9Xv7u9kQ3921yAmF4m4+Dpj05Z2pnHC8mUDICOQZwCeuBmnCpBbTSCZBKjIyqcEgHGx2Pnj++XC7SKS5lktcwxA5xIwYJnpnAzy8vevWi1SSJ97OLuwU5UDHP7VyywAyFPvShIxZl4yFB3OOf0pckcfNeJtuoGaZoEdYJZ0khdHbiWQMiR88+g5fej1Se3XVpSJoLhHw0kkeGXiO5KnzHmOeKZNvkc8/imzqGO5Ix5VJ412Opeh3ZX8+mP3nLjyVKvvz6jfNcLxV1qa4ClVkWNpYhjnyJH5/WlNBE6mbjRUU8KITvkdT7nJqUt9Dmtr2xmhHecSrMxDchtn6YJ51x51FRbXZaDt0UR1KMVYYKnBFFU/2r0w2l0JkxwNnOB1zUBXEmmrRYWvKhQXlQrQENzNWHsXaCfUHuGJUQL4G4c+Pp/pVfPzGr12KhtxAsN0SrTcLZH/AHgn/wCoNVwxuV/CeR0qLsmq2VhOILqzS+sDwqHEfiUgbAcgTuQSPbzp5Za7puraxa2CWccenuHVYQoHExIbf0OCP96rOsaxL++7+0sHa409nEYgU5RwAN18jzwR1HWn0WgajpLrcuJWAKSxTQ8LMpGTy899xtnbnyrq/KKjcu2IpNvRpU0MEFjLMzLCBuzHds+/lnkBtVUuEj1KCHULRTNIYyGIcFwBkncjfmRn0pM3aCfV76xtYIBLaO6rIMEluRyQM45dfryNRuo3ct3fXsOlj4T4XvJUEQ8PAFAxnqSS30Jrl/HkqkUckcpdMOo2YkRFjkDEcUxHhBx/+f1pPZ7R1gmnmmlJMQMkhgXcKByBP5/NQcz3+pXojtu8TvMMsCOeHkAW3P1zmrEv7witgk1qJVgH8cxqQp35467DO2OR96aUMmLGoJ2iNKTsibuC2udFGowSXPxruQ8UAXu4+ni2BH0qItLyWEurScKNniSTxhvcVobTQ3egXMtlb2aW7hRxrCWyRk5wDnntn/es3kRpBJJNxrKm7K/vjbPM11eO45ItNCZI10O2u7Q8XGBEXTBEA4eL3PXOAfLIrjFFbTS938V3XhHCZUbLHy2BpVvpd5MuY4TgoXUyAgP1wB1oShrO8KXttEd+FgEGAdhz/kaonjjKoy3/AKLTe2MZbZoY2AQM2d2DbD0pTLEiEBS4KgnjyvvjYdc051K4tp7uZ7K3aGB0XMaj5cAZI3PXPXrXCa+ubtIUupj3cSrEhGFKLkcz1+vn706cmjdIaXCLH4AnC+eZznHtTaZVJ8PI9Ke6glqHVbKQyZUE8SkYPl+KYvvyGKZbQC4hJLC8awh1DCSTA34QCMH03qw9ke008GrRjU2lmt1tmg23MSjJGere+55VV0ZlRhkgHY4NOdNV0n7wB0kZT3LEHBfB++2ahlimnY8HRZu2Nkl3E3dcJSRcqRyzz29KzBwVYgjBBwRV4Oq3V/YcTJvE5Vsb4HMb+xqoamoF5Iy/K54hXkxi4txOrkmcF5ChRLyFCnAI7sR57fer5DYzzyJBaxgvFGoZcgYUDcnPtVGiANwoPVh+a2O61C10nSpI4LaEzXissw7zxqpUADqV5FvXHrXV48nHpEciTeyBngMNxHJbozNhWLxuMA+mOWD9tq0iO/S/7MXCzAROEyeg8yzZ3GfXH8sre4mgdnti8UbqUXphT0HpRW0zpO0U0jd0/MKxxnmDjrvXZPC8iW+iUcii6RZbTWxbwLaiNYrWNv4zQqQXTnw77ny9BnnVwsbC3h0e7ngjDteI8geNNwCuFXfc4BJ36ms/ub9INONgY5HYsTxHGCBjn6dPp61bezXaqGyteC9eNIlA7pURtyPmJO+dzj+zUM2N8biUhLdMhV7Oz2t8/wAVNPFKIhIkse6iMjJDYIK4Oevl50dtdalbRRahouoz22lXDjvGuJAREw2Oc4yDg44d/CQale03a6B7drdrDvEmjOC+Rw5HTocHGM1E3132bEUdokd7OElSRDxDhbY5AyNlycdM00XOW5Ix0umTNg2q3F1Oun32mXrLEsjQWrOpC43IIGCfTO+fMU4k0ifVI7m+urGKNUZSkbx8Lctw32O3rS9DFjp1jaXYcWU85YMpdeGIEnfB32zge49KsUmqu2myd86MDsJeAKH5jYeexriy0m2tFYpVspNsnxTPL3TRiAmMIchWYHH5H586cz2EBic3iLK6btjdieQAPL6U+eQvbxSRosY4mkTjbxNnGcDHlgb0wv0CsUDzE4437zzx68/qK83JFro2kQeozWyxKi269zMuH4h/h24QCNxyG3pUQbG4jmWWybwlSAyEZAO3XkamUs3SQzNGTDglVdzy/v8AFNJVWOMd3hFBOARnrVsOeePpnPOKsrVzBJDKe8U8XXYgj71xmnDKVeJWbGBJyI/nVvi0ttVSRQ2JI1Lptnixviqlf2k0Ezd8uD6dK9fxvJWVb7Faob24hZ+KYyBSCMoBkHpz5ikd3LLOoPMkDLHAB2GaQ2Rjbb2pEkuVGcn3q0lY0S52Gh29vY2009ysrXKlJwjcSBsMcZHsAfvVD1+Lu7s8shiMDpvT+2vbwzuLWNW4j3hjUHBIGM4B9aiLuV5ow0jFmBA4idztXBODUmyyoaryFCjXlQqJQEZxcIfJwf1FaNqF00F20c0aER24jjGPPDcXqdz96zf/AB8s/wC9aM0EmsfCStLGrNAGRjseEDGPfOa6/GavZHLd6GMl7NcW6xykSCP5TgZUeQPlRiBXRjCw4kxhTzbOeXsBvnzo4rYkqEtXdhnJ3AP9K6LboR4FkjmJ8KpurLv57g8sf1r0k1WiFM7Bre6jhJLrPgBjjPEQOWM+fl512khnubheGZJJ4vGiRDA4MsSANuW+3r6VGOjMu6jiBwS233Hn7/rTyISyiNkhJlUALcxk7j/MB19dj71jXHpgg2jlu7YEsgkQDhjyfGCent+BTu50u8EMEgiBCxqqEEEct9/PJNKtXiWNZQ86XcL4IkbwsQOmBv8AUj6jNWmLU7eayjWG7AUygzBlOR6gY8h/Z2qE8kl0UjBMokjXMsnBcvK5j2RCchX8/wCtbBotq8mkg3vBxJFwSxruAeHJxnG3061Cx2HZnXlMennurvfhaU8JI8vXfp5Zo9C1O/WS6s9R8NzC+AU34kHLGw/HIiuLypudSS67KY48SwXa/DpHcxj+Bw8XPcY6Y8j6elVi5ma5meVSPH4gS2M596dLfusYkQtHIhxgsPXO2MfTNRtw8j7siKucBQMV5spxkNPRylCTFsybjoelMJ44lJ4/F6E4qRntTJEJEDBl5tzB3OT71wNvJKjjw8SDmeo9KWq6JuLbG1tGeId3uV3wvtXK9t4LrhEiMJc8OcDYVL6fGEVmZCGxswA65/3o7+3SK9Y8RkMXN+W+OQHptWRyNW0VWLSKFrelyQHMSM8andscveoCQYj9iQRjlV41e6iWAwRgO0rHKnkRz2+5qrXEUVsDxK4RgA6g5MeceLfnjlXq+LmnOH9CSgk9DLTL/wDdl6LxUDsqOgA24eJcZH0JHsTUTIP4Q9TUxf6W8Vh8YpLRhgpJXhzkdKh7jaNADz3rZtNNmpUcV5UKC/KKFcxQI/Mat/Z++mTTYJl8Xw7lGBzt5Z9xVQPzGrJ2EurZdUbT788NtfRmJnz/AMtuat9xVsM1GWxMitFpTVeO2CcKlH8WCckniP3x/YrleZlkMkbrwA4VRsd8Eb53BJ8uVHqXZXU9LVnaIz2r5CzR7qPfHKmccbEoxByQeFWG4cY2/H3r0Ice4kN+zpGnDITMSkjYb5M/WuqzzQMRHIkwkOChHDk48s70drdqBmWImMcjtv0z/f2pN6vGA0ckTYO3Dsf06ev4p+3swV8Ybl1lBdpkXL8Q3IHLP89qKLUXWUR3Ksu2C+ORpoixMyd/xQFjjvQCeEefrUrf2VoNEW+TUobidHKdwi4PDnbOT5b5HnjfFEqToFY906fFxG0KBGbZSxwD7HG35q5abpqLbG6ikeS6XJSJZD5f4Tjf2/FZnbOzwEIrMzHbBxj1HTl5Vcezs13p8qlXkDYHgfdSTy2rkzx12VhImLiC3lYd8nd8ew4sqynltnb3B5VG3M8FlcBLoF4m2V1B+bqD6jb71YVU30gYTPHC0vFcWyoP4m3Pcex5jIqM1KOCO2kR5DhJCqsBlgpU4PrjrXjZoKLp+zoStWhugUrNEiZgYfPnlv8A0NN2hidZsO6KcAHPFjzH1xTbTpybBEGWG5Em30wfLpTsSBRwkh2bGVAwSMf39q5m5LVlIwi1sVF3EccvhJXhYR5bG/Qn84o7CFdWuVtGQBJGHI8J4BzzuDy+tcpYH7l+JeLB885J6f3/AK1KaRe2GgaQ+p6hNBHLJxBXkxkgbAAc9zv9RVvHqbpBNOKM+7bdnNS0vUp5QVubbiPBLCCe7HkwG68uvOqbLcPxFs5Y8z5/zrT37d6FJcKBpAmunPD3ybMQcbFyQTnbzFQfbfSLOZbi+s1jilXLMijBbAGTtz6dK9iORxVNHLxXaKbNqsr6YLBRiPILHzxyqKuz/F4RtwDFdkIXLtyUZpo7FmJPM71PI6VGxWw15UKNeQoVEcS3zGjjkaN1dDhkIYEedE3zGi60IDbexPbpH08Q6oENrIoTvMf8s8jxDqM759as+s9lLDULdbrSygk4eKMrurArj9R19BWA9ndVXTrsrOC1rN4ZhnlnqPUVqnZztHN2dkWCcm70iTDxyoTmIN1X/qXzHSrrf9RJ3WmVrU7N9NvBBcCSFQF2ZeW3X8euPWuL8MjJGrjumORtgDmMeu3qa13tNodp2m0n4mxeJrhow0EqkMp6jcc/61jl6k9lcyQXMZimiYK8Z5j7bev1rsw5eap9kpxpnYtdQYw+FcEAMoIP9ipvstLpj3hfVI41DJgkNwgZPPB/05VE2MYmGCwaVwQFXJPsR5+ld7iwRZXgZHiIGCUy6j3G+PvTSaemYk+xpe3fDqNxNEkdtCZMiGJg6DG2x574J6c6mIO1d9LY9zNFFKg2LOACN88/75VEPYGMBllhXP8AmPP6jH60csMqoJIQkqEkkp+efvisag9ArTstGjdqJXvLS2jDxzSTAKQOLAz+MfipbtPFgCOCdDJIoLAH5VOdvfA+1Uzsi0kvam0URM0cTHiAzlQw4SfqD1qyXpSKa4eIhmeWReIAYXxnxDPXHKvE8+lkSSOzDuLsSI5pZobeBeJmPAEHWkTWWq20zSSWs3Ec8PgJ2FIOom3cTRKVdRlSrFeE4xnP3q7dm+1MWs2jIjI0iEI2JBJvjOcY2H3677UuPGpK2S7fZl+s63qFmkUMLvHLnmcFl3OxHLmOuaqt5fXN1IGvLmScrnBds43q+9s+zyz3RNsDGxYiRiuAD5Addsen+tN1XThp7vaO/wDFjwGITAPpn06/0r0MEYY40kZJNvZEGUr4gi4zlds4Ipd5rV7chVaQgAYwKTcMFjC8yOZ6U1d+Be8b/wBi+dO3fYdI4XDcKCMczu38qbUbEsxYkkk53oq55S5MdKkKXkKFGvKhSmiW+Y0VG3zGioAAq2dj+0y2KHTdTBlsHyFLeIw55+4O2RVToU0ZNGNWa1a6jqXZi6jurK4Mli44kjVy0Uinlw9M4Oc9fWrtNZ6N2w4Wkjit9TZFlBA2nQgeIHrttjmMVinZbtXPo4+Eu4he6bIRx277lPVCeR5HHI4HvWidk/gZZHu9IuTdwNOsqxvIVa3bOSCn+H3G36Yo5X/S7EWtMX2f0a40bXmugHubm1VjLbAZZ0xgSJ54yNuexx5U/wBN0OP4aCa8hmMLrnvoW4GjY9CjYNWnU7RNQuvjdPn+G1GEFcfJx7csmhaXmtWdwi6nDHdWjE8UybPH7qPmHqKx5G9jKKRT7zs86txWV9DJxA8CN/Cb2w3Ppy2qEvtAu4ZiHhdWOCDH6e1afaWUD213cXiQKruSgEeF4PM+ZNMorm3lcyzWs62pPh7rdWA/yH8itWVmcUyrdjbM6cmoTSL3dzLwokjD5SeufIZJpGuNbaNCjTuCsjO2VPHxHPM+pq26kmnSwJGlywhnBKSk/KRyBzvtuMVm+tdm9Vu9Q45Lju4Y2zCbmQIpBO3AwHDjG+M5+9ccsf7ZbkUUuEKRI6fYjXHt4uKGWKUYuLND3c6IcgMpPhbBG48qsEXZCz7N38F/o91PwBsFJvEjnBAwQOftnptUDAFtpY2+GZsEF57IuSz4xxZXK5OBuAMjpttxvG1O4HHa23dgE8Mly6oXO+QBzO3MgDauhRUdISl2S/aae3TS4e5Y8Vw3eGV+EFAcnxcfi59Nv0qk65bQ2WktLPNG00hwqx9Dg79CRzqU1W8vtNtw0l3YzhguEihaPn0IIyduY9PeqNrOoC5uBJcKiso2ijH6saeKf/DHIYkKF72Yng/PtTSaQytxHYcgB0HlQmmaZuJyT5DoB6VzO9LOXpBFe2ChQoUg4teVCgvKhQAlvmNFRsDxHY0WD5H7UAChQwfI/ahg+R+1AArtZ3lzYzrPZzyQSg5Dxtg1xwfI/ahg+R+1CdO0DVmkdm/2oyWjoutWKXAGxmgHC+PUE4P6VpOidttF1mNYrHWreJ8/8q5hKP8AqQDXm7B8j9qMZHIEe1NafaFpro9G6rZ6vc3ah5L/AFC1YZBWRIYR78PiP608g0i4mgSFFjtARvwuzsw9Xbc15ystV1KwYGyvrqDh5d3My/61NQ/tB7XQgcOtXDY6yAMfvWvj9D+jftP0gWEjL4GRh/EWYcSk+YGKcRWfDDwGW1iVScG3t1QAfUmvPsv7Re10ilW1Z8H/ANNc/fFRl52n1y9/8TqNy+2MFzj7VlR+hb+G76td6Bp0hkvb+a5J/wAEs/Hj2A5Vn3aPttpzSFbRM4GFCgnbyzyA9qzWSaaU5kd292Jrng+R+1FpdBUvZK6lrt1fNsFiQcgvP71FUMHyP2oYPkftWOTZqSQKFDB8j9qGD5H7VhoKFDB8j9qGD5H7UALXlQoKNhsaFAH/2Q=="/>
          <p:cNvSpPr>
            <a:spLocks noChangeAspect="1" noChangeArrowheads="1"/>
          </p:cNvSpPr>
          <p:nvPr/>
        </p:nvSpPr>
        <p:spPr bwMode="auto">
          <a:xfrm>
            <a:off x="63500" y="-441325"/>
            <a:ext cx="94297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BDAAkGBwgHBgkIBwgKCgkLDRYPDQwMDRsUFRAWIB0iIiAdHx8kKDQsJCYxJx8fLT0tMTU3Ojo6Iys/RD84QzQ5Ojf/2wBDAQoKCg0MDRoPDxo3JR8lNzc3Nzc3Nzc3Nzc3Nzc3Nzc3Nzc3Nzc3Nzc3Nzc3Nzc3Nzc3Nzc3Nzc3Nzc3Nzc3Nzf/wAARCACDAMYDASIAAhEBAxEB/8QAHAAAAQUBAQEAAAAAAAAAAAAABAACAwUGBwEI/8QAPhAAAgEDAwIEAwUGBAUFAAAAAQIDAAQRBRIhMUEGEyJRMmFxFCOBkaEHQlKxweEkM3LRFRY0U2I1Q5Lw8f/EABoBAAIDAQEAAAAAAAAAAAAAAAEEAAIDBQb/xAArEQACAgEEAQIFBAMAAAAAAAAAAQIRAwQSITFBBTITIlFhcRQjM4FCQ8H/2gAMAwEAAhEDEQA/AOkEcVC1TNUL1oZshehZxwaLYUNOODUAyouh1qtcYYVa3I61Wyj1CoUDbOJZWUP8I5xVhYSfaUfPqHnH8gP96F01c73H7ik1ZaZCkcOF9IHq57E1EdTSJLG2U3i65mtNMk+zvtmbCJwfibgfzq48KaYum6ZDFgFsZYnqT3NUmpRDUPEVpEzgQ22ZnXPGeAM/rWqhmj2gI4OOOtKZZXMZzNqKiiwXFPAxQQvIgwUsMn50UrbhUTQm00PPNMkjBFe85p3bmi+QFfPAGXBqoaSXTroTx8p0dfcVoJMH2qsvowykAZrN2uUb4peGaCyuhPCkqMCrDI9sU+VGjkWRCTGxAdR2PvWY0K8Nvc/YnKhWyYjz17itXGVliKSepW65puEtysyyw2SAtRBgMd1g7UIVxntng/gf50VbXKzpnBDY5DYzUMQE0MttcLu25RgRjcvb9KrbOWXTboWNzITnmCQ/+4vQfLcO478GtO0RR3RryiwvJxDaXDlP8tC4GcdOetJR9stUaNhuBDqwH4/yNFlY50ZZFHqBU5PUVBZ24tIltw25UG1SeuO1DwVTW37nkU8iXJilTGACr9nHyorhdw7YzTCQ8OcAkdhSzyoPU1Cr5JGPcdKVNBG3aT070qgCmaoXohhgVC1BCzB2oefoaKbrQ0/Q0QMqrnvVbL8VWN13oCQc1ChYaQrGK46jK8Vc2y+VaszDJK9PoKqdLJCso64zVxd5Sycr+6CeanR1NM7xpfcwFq02peKdTWHIRNkbEnqACQOn/kav4tBuo5NybiO+Xof9nlupt9U1CUb2kunBJH8OB/Sp7/x9o9jcmHzS7A4ZUBJH5UhJWxnLN7ml4D4tPaN1kBYEHkE5rQ2pJQE1TaN4k03V2CW0wLldwRgVJH0NXsQGBijGNci2STfZIDzXsnCHArzHNOIyK08GRUXkzoSVBNUs+pTqzLInp/U1p5oFbqKrbrT0kJzxzmspRZvCcTMy6pbl1ZJ/KlQ5Abg5rceH9Vi1OwSeF1ZhxJt7MOorF6t4UW69Ub7TnrUPg+eTw9rLWE/+TdkbeM+sfT3HH5VfDLbKmaTSyROkXgCSJeKTlPS+BnKn/Y80y6to7iJUdQVRtw9zRMJEkexv3gRj5VDZZEb20p9cR2ZxjI7fpToqm1+UMisTFKJ4ZZeUClGbIP8AeinGGRsc8gmo7RiCYm4I7H8v9q9uCPu0GSS3PPTtmgBtt8jbUqHkjHpyT0Peo53aK7t4yfjV+T7jH96ElaW1vLiQQO8RAf0jkHHPHejUeO8gjmAyU9SHFFqi7VO/BHd3D2rgtC0kb9Nmcr8jSo1QHUbvbPNKhwVUortFQeRULVORUTighQHfrQ83Q0Uw5qCZfSaJVlJeHBNAtzRWocNQyqSOlQoWOl589fyq01AhLJyWxkGqqx+7dT86tdYU/Yjgc4zQfR0tC/mowmg3c48O6xDZP99FdyAeornIz1/Gso/h+9aAXt2D59xI+xpVDbFXG5jgcnkD/wDK3vgDS3m0y/lT0Lc3khz8gdp/lWg1vRLm5sYobaIebBKZELEbWDfEp5yP7Urj93Jrq/Kj2co8LTP9uRtPuHuUSVVfcqoyZwAydO5HHtXa9Ju2niXzeJBww+fv+NZfw54MksdQW9vYLYCM7khh6bvc8VrbO1aItv25LlgF6Ae1aTilyhTFKVVIsAKa+RUyLXksfpNCgt8gE06opJIAAzzWL1rxi1vKyWduZlX4nJAX8Cev4Zq58Wsttp2+ViFeRYwoODIzHCr+JOK4/rokhSTUNXWeXNy8EUMbFUTY208D/TxQUHJ0XeSOON+Tb2/jnB/xtuUQj4kIcD8AcirG5ltdTtku7RhleVdOqn3zWN8OeGI9YklS3u7iKdrfzlRg26A5wCGPDBsnjtj51BYz3mjapJa3AZblM71U4Sdf4gOOaE8TjyXwZ4zdHbNA1AXtlFIoPqHOecMOv40bdBor+GZQNkgMT/Xqv9R+NYfwVqYF5LbB/u5R5keR37j/AO+1b2eE3Fq8WfVjIPTBHSt4StWHLHZM9l9MgYZ3NTmghnlEoGJAu3PuKZEI7u1jklXcMdD296mgt4oh90No9s1cyboYQQygKCDkZPakiCNjtAA9gKdMvf8AhOabKwSPzGOFA5NBAPEbCqeORSoeeKaWFVhcKQ3ORmlRLbV9QU0xhT6a1VFCEiopVG01Mail+GiirM9qAG+mRKpFeao2HP1qO2fI60UUYbCBvAqx15tmlyHuEz1x2qqhyZlUZyTVnrSrJ9ktSSfNmRSB7Z5qsujo6D+Syw8OaWuk6LaWagHYmWPux5Y/mTVmUyKfjtgcdKdtrBRorKTbbZCEqSOPmvWwKmhX0gnrVkVvg9VKk2AjpTlWvCcGrFLALy2jmTypow8ZOeex9xWM1XwK9xqU15YX/l+e254J03LuxgkEYxnr9a6A6hxjFQlD07VCdqmUWi6Pb6LaOkccss8gHmzMOWx0HyAycCsV4z02S4uDceTjZymOoPvntXT2XNAalaCeF1K5yOhFDI3JGunUITVo5FpWovp+oW08mAY5PWx9uh/Su2afMssSMG3AjII9u1cf8QaV9nnk44JzjFbr9n+pG70eNHIMluxiYd8dv0NZaefLizq67CniWSJprZhHczWxI4PmKP8Axb++aniYhijdc0PeKUmiuB8Iyj9uD0P5gfnXtw0iSxvGpdScPjt86a7OVVhLctj5UOjK5e3kU8jkH2+VSwzRyHA5I46YqR0Bw2PUOhqFbohQFQVB6GlT8Yc8cHmlUCVNMen0x6AsRmo5fhNSUyT4aKAzKa0SrH60LZSZ4o3XE7/Oq2yPqNQoy5sSWvYwPeib1zN4n0yHJwJd+PoDUGlDN6p7KMmhbWcS+O7IFuAr4HzxWeR/Kdb0+Hyzf2Zv881IDxQ5b1U9m4qlizQ2SQBm9lFDaTq8OoJI0O5XicpJG/DIw7EfrUrrmmwWscbs8aBWb4iB1qvNllt2tMLGp2qXiWb3MS3Mi7liLjcw9wKLl+EkH6Vnbzw3aXmpQ6g8f+JidWRx14q9Xfswwq0XLyCagktrHRuSBnrT9oNQpxUymrGZ4UFRTIMdKIpjjNEiML4uslZC4ArP+A71rXxDJZ/u3KEjJ4DL/atp4mj3WzZ7CuV3lw2najBdo21oZQ+fkDz+maSk9mVM9HoYvPp5YzuzoJoGjbDKRjmm2zlrZTt9QHPPcdf61HYTxzQRyoysjqCD7/715bfdXM8QUgZ356A56/qK6K5RwHGrX0CowHXeFAY9cVJmq2KbybqSIMxxz79aNlk8uMyYJUDPFRglFpjmXJzSr1XDKCpyCM0qACnwR1FN2ljwKfc3UUMW+Y7B0596hju0IJZGQdiattYVp3/Q5oHxmhpRjOaMEjbuGBFRXy5G9R9alUZ5MO1WZXWx6TVPYI8s21Bk1o9QtWuMqMAfxGg5JEsY9lmI9w+JmoFtPpZ55Bdrb/ZUkkdwXC4wO1YxdQ8rxrZzgFVSUB/bB4P881prO9luLO6aYDKkfCcg1g72TfdzSdMCsM7pKj0Wg0yx7oM7aJDxUofIrOeD9WGr6JBM3+cg8uX/AFDj9etXF5IY4CR1xVG+LORmxuE3B+Cd50RdzNgU+C8t5YztkAIPRuK5vrX/ABq+mkQytbwA+kR9WHuaHtbvW7RPLSYXI6ffLhh+IqnxKGsfp/xIXZ2C3ZWQFWBHuDTyQa5TaeIfEtk4c6fFKmeRFL1H4itboni201R/IZZra8Ay1vOu1vqOx/CtI5ExXPocmLntGkY4anK9Qq+6lkg1exWgtTmkagV69L0QUVOv/wDSt+NcY8Rt97IB712HxDKFtWya4xr77p3x70nqez03okXTZ1X9mOofbPDMEbNl4CYmH0PH6YrS3jCO5gfHqkzHnk4PxD+Vcv8A2PXm271CzLDlUlGfyP8ASun6iCbRmzho3WQerHQ05p5boJnL9RxrHq5L6/8AQXVVdZoLu1BMgPluv8S9cH+n1oi01ANP9ndJI3wCVlGOPke9SXZ2W3p53MBknAHWpV2zIGZRlSRyOlbvoTbW3lBC4UYX4ew9qVRoTtGKVUMjJ6ndI4jWUAxA7nz29qfb38FxCQhyvTNZ+G+Fyz3TAPCWxtz27UcLu2ni+5dQOnHat+DtPDSSroPtbkxOIXk3KD923uParJpUa3YM4Axk81knjufVGFbB+GQfumh59Qu7az23GN4P7p60JUgT0iydMt767GCF4Htms/qV1sDAY4Gagtp7m/kZh90uO/NQyW5N1seRnUcsDWLfHA5hwRxcBunIbbQJyDy75JPbjpWFuZyWlwccityrk+H7hveQ/wAq51dyEF8d2zS2o6Rvp5VNv7l94N8QtoWpnzW/wlxgSj+E9m/DvXYRMlxGroQyMMqQcgivnrl14BzWk8LeL73Q2W2lVriy/wC0SMp81P8ASloTrhlNdovjfPDs69NapOuGUcDqKr3sNhzyfrRmianaapai4tJQ6HqO6n2Io6RFYZxW7XlHD35MUtrKmG0WT4lHzofUPDMV80cqytE8LB0Kkggir2K1B/tUkkbKMqaNWuQPUz6s9sZWESpLjeOpo3OarI25yOtFRy44Jq0WLyj5CQcU2SUKO1RvKqjk1V6nqcVvCcsKs5UWhilN0kVPiu9HlMoOeOee9cl1ecea/IzWl8S68pZ0Qgk9qwV7OZXLE8mkpvcz1OjS0+P7mw/ZLMf+cmQvt8y1dQD35U4/Su5Moe0kXsUPUZr50/ZxOyeONOA43s6n/wCJ/wBq+i4NpiPzGORT+n4icDXy3ZdwPe7Tprs5OAgfcDjGOc0/TZTJEWPPf9OePqKhRVfTjGWBUwFMrz2x3+lD6NdbY0juHxOq4Kt1Pz+lMeBbbcGWjyBEBI5NKpZYlfBK5/GlVBZ2c3sZYvIWPMSjHSgNSsZIWNzpzlWHJjPRqnSG2eNQ28kDHWopop4MG3dp4+8bdR9K1fR6eDqXDK8a3czYt/LaOUjbjdwPnTtTuHitljLDcB6mJ6mj/sxK+Y4CN8xyKo9REKFzIzSP7ntWM9yXJvHa3wiXQbp2ne3jJcv+92FWF9GY5FhHLv1aoPCkCrdq+3lgSD8sUZP97fXLA8RDAPzNCPsRWcv3KGqyTaTdQJnCNgfl1rnV4vlyyrznPGa3WgTBru6tf+4u76kVmPEVqIrvhcc8nNY5lujZIKptFRGSCGUcd6NW1+0LuizuHPHaorOAtN5WPpmrjT7aWzctMvA6DmlYxsdUqVFv4b1KXSJFkKclcOpONwrpFhqVtfwB7eVSSM7e4/CuczQpNb5UdVyDistrOoT2+nv5M8sM8LgK8bFWGT7it/bwc7WaeGWLydNHe0nCnGamMyspzxXEvC/jPX2jVLq4W5T3lUE/mMVtrfXrqdBuVBx2H96jyJcHG/T3yjTzzxoScigrjWoIFO9wo9yappriWVTmQ8j2xVHeWskjEs2RWTyUbwwx8lrqPi6JQVg3yN8uBWU1XWru8DZOxT2B5ry5hEefeqm6fArNzbHMcIx6K+7ZiTlifmarJWxRly5Y8UAynvUivqMOXFIt/BBI8X6U4bYftC8kZr6WsiQiqDuHT3r5x8BxO/i3TSiZ2zBm46D3r6Qtv3RgfXrT2B8M5GtVUDWrZsy7DOA+eOeppT2Udw1tcqMSR52nPUEdKUBIsHw/O1sNjpyaKtBvhiLHnrn34phijbTbQzUYrkiM2smwqMEHoaVGTdjSoWysZtI5LasTwTR0CgCRgOdtKlWq6O5IFdizEMc8VQXKK14AwyN3SlSrHL0NYey68OADWJF/dEfAo+OGMR3bBRl2bJ+nSlSqR6KT97/oy0bGLWbMxnaTOFOPaifFcUe9zsHWlSrCXsZp/tRnrdR5sTY5z1rQIxls38z1c0qVZ4emMy8DrIkpKD0Vhj5ZrF+MeM4/ecZ+fWlSq0/ArqP4p/gK8LqPIHFbmyA8taVKlX2c3/FFgoGyh7kDaeKVKgwRM3qvHT3qguOWOaVKgNIBnUe1Ay96VKrF0bv9mUEYvbeUIPMLnLd+ldyQegH5/wBKVKncHtEPU/dD8Fa3/pC9uU6f6hR9p/0w+lKlTDEJ9BGAYk+lKlSoGaP/2Q=="/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jpeg;base64,/9j/4AAQSkZJRgABAQAAAQABAAD/2wBDAAkGBwgHBgkIBwgKCgkLDRYPDQwMDRsUFRAWIB0iIiAdHx8kKDQsJCYxJx8fLT0tMTU3Ojo6Iys/RD84QzQ5Ojf/2wBDAQoKCg0MDRoPDxo3JR8lNzc3Nzc3Nzc3Nzc3Nzc3Nzc3Nzc3Nzc3Nzc3Nzc3Nzc3Nzc3Nzc3Nzc3Nzc3Nzc3Nzf/wAARCABbAEwDASIAAhEBAxEB/8QAHAAAAQUBAQEAAAAAAAAAAAAABgADBAUHAQgC/8QANxAAAgEDAQYEAwcCBwAAAAAAAQIDAAQRBQYSEyExQSJRcYEHFGEyQlKRobHBFSMkM0PR4fDx/8QAGQEAAgMBAAAAAAAAAAAAAAAAAwQAAgUB/8QAIhEAAgICAgIDAQEAAAAAAAAAAAECEQMSBCEiQTFRYRQy/9oADAMBAAIRAxEAPwDDjVpoamacRjHvVXU/RLj5bUEftzzVMquLoLhdTQTXGlm4iJUc/qKHdU0+SFBLu9PC+Ox86O9PTUNRthcWtoDD+Jm3c+nKmbrTJctxoCAww6Hp6gjypTHKUR7JjU1Rm1OQxGVwq+5ParPV9Bu9P1FLbhMwmbEBHPez0FEuk7JS2wPGCtLy3sdz5elNSyJKxPHhlKVP0V2h7P8AzA40pPDH2V7n61J1Ky+SVw2ApG8pHcUWJs9rBhLxXESBR4YyhOfpnNBe099MYXtrlOFcQncdfL0+lLeU5djnjCPQMXDh5CR0pqlSp0zW7diq52U0aTWtVSFcrCnilYdl8vU1UKpZwqgkk4AHet72D2Ri0bTlYtxJpMNI2Opx+1UySpUguCG0r9IudOsltbSONECIq4VcdBUDVoIgpYgAjP5VbajqMFpHusygqcUF6rrcU1yIxKN0czg0JQbVDe6i7ZZ31nay/wBPlkUEwTKQfIkFf5p2IRLfyA48WCtUs+oceEcJsgEEH3rrzNhZFY76cx9R5Vb+aRVcuHsNYY+IuBQF8R9lGvLdry2jBuoh2++vl60UaHq6kqHIweXOiBoor2DnjmOYqri4nU4zX4eWGUqxVgQR2Ncoz+KOjw6VrytaxhIp495gOm9k5/igyjxdqxGcdZNEzSIzLqtpGvUzJ+9ekkuRbaUCBlt3pXnzY2NJdp7BHIA4nfzwa3XWbWVtNIhfd8PahZH5DfHXg3+ma7Ua3cmaQyB0Vjhd4YzQsmoFXJbDZ6g5ouvdmWWZnmvpMHA3vlS5HvzquutnGiVjHdxSRqfCrdfXp+lTeMVdk7kz4s9ZtI4QHhlP4gp5Z9CatE121KoI0ly3YgAA/U5r70PY4ahbPK+S6uAAGwCO56UWWez9raQr/h/8rkpbxH15VyHPTeqZXLw4/LsGTLfRTJLwXjjIyUTL+/KjvZS9Lx4kfIIypxjINQJETAb7Kn8XIn2NP6Tbo17EF3lAzyU4B9qq5Nu9rC4ZL/OtAp8bLVTa2l0i5Ky7pOOgINZHW2fGWe2j0NYmYcV5AFWsTouP4F+QqmOQSvBOk0TFZEYMrDsRzFehdI1E6hsvDet4lkhD58j3BrztWmfDPW5rqxfQZSFhiy4YHmVJyR+Z/WplSas7xZeWv2X0uswwybsyMnIZ3h1qTaajpFxIDKsBY92QZqJtRp6ztlMqAORzQZJZXkTndWRlHcc6zM3F3XUqNCNRd0bno/8ATXtnZJYogBkBcYNVGqarZwEgyoMds0A6ZNPBatxZ3TeHhUcyT+tQ7lLiWfd3GJPPmxrOxcPNvTl0g0nGm33YQ6nrFlcDcZlYeXLnVpsuFhnhlACxPkKB+fWhXTNEe4lBfz8sUV6/cJomylxIcI0ceYz08fb9a1sWHT3YG6V10Z38Xb3j7UfKpLvx28Yzg58Z5n9MUDU7czzXU8k9xI0krtlnY5JNNVopUqMictpWdqx2e1aXRNUivYl3gvhdPxKeo/75VXVyutHE2naPRGl3llrujw3kH9xZVzud18wfI1C+VjtZSzxuc/6ZG8CtZf8AD7ag7P6nw7gn5Gc4k5/YPZv9/wDitl1O9shYx3izwgDDK+8Mfn9aVnBpmtgzKceyDHc6TbrD82iQR8bwFwO4PL86+r1raFGcwBZZ2O6SM4Xty9KZ2xjtItLF7/abhMkw55yVII96kOiHT4r24wd5w0jZ5KuP26VR2HSj8sf0u3NvGXZFKnxHPI4rJfiRtQ+r6nJY2rlbG3fGB99x1J9OlHe322FppWkG1sJke9nTdQIc8MH7x/j/ANrEjzPnR8UK7EOXmvxRylSpUYQO1yu0jVmQ5ThnmMIhMshiByE3juj2pulVSEh767kt1tnuZmgX7MRkJUe3Sn5Na1OWxWykvp2tl5CMucY8j5j6VApVKO7P7FSpUqhwVdpUqsiH/9k="/>
          <p:cNvSpPr>
            <a:spLocks noChangeAspect="1" noChangeArrowheads="1"/>
          </p:cNvSpPr>
          <p:nvPr/>
        </p:nvSpPr>
        <p:spPr bwMode="auto">
          <a:xfrm>
            <a:off x="63500" y="-411163"/>
            <a:ext cx="7239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data:image/jpeg;base64,/9j/4AAQSkZJRgABAQAAAQABAAD/2wBDAAkGBwgHBgkIBwgKCgkLDRYPDQwMDRsUFRAWIB0iIiAdHx8kKDQsJCYxJx8fLT0tMTU3Ojo6Iys/RD84QzQ5Ojf/2wBDAQoKCg0MDRoPDxo3JR8lNzc3Nzc3Nzc3Nzc3Nzc3Nzc3Nzc3Nzc3Nzc3Nzc3Nzc3Nzc3Nzc3Nzc3Nzc3Nzc3Nzf/wAARCABbAEwDASIAAhEBAxEB/8QAHAAAAQUBAQEAAAAAAAAAAAAABgADBAUHAQgC/8QANxAAAgEDAQYEAwcCBwAAAAAAAQIDAAQRBQYSEyExQSJRcYEHFGEyQlKRobHBFSMkM0PR4fDx/8QAGQEAAgMBAAAAAAAAAAAAAAAAAwQAAgUB/8QAIhEAAgICAgIDAQEAAAAAAAAAAAECEQMSBCEiQTFRYRQy/9oADAMBAAIRAxEAPwDDjVpoamacRjHvVXU/RLj5bUEftzzVMquLoLhdTQTXGlm4iJUc/qKHdU0+SFBLu9PC+Ox86O9PTUNRthcWtoDD+Jm3c+nKmbrTJctxoCAww6Hp6gjypTHKUR7JjU1Rm1OQxGVwq+5ParPV9Bu9P1FLbhMwmbEBHPez0FEuk7JS2wPGCtLy3sdz5elNSyJKxPHhlKVP0V2h7P8AzA40pPDH2V7n61J1Ky+SVw2ApG8pHcUWJs9rBhLxXESBR4YyhOfpnNBe099MYXtrlOFcQncdfL0+lLeU5djnjCPQMXDh5CR0pqlSp0zW7diq52U0aTWtVSFcrCnilYdl8vU1UKpZwqgkk4AHet72D2Ri0bTlYtxJpMNI2Opx+1UySpUguCG0r9IudOsltbSONECIq4VcdBUDVoIgpYgAjP5VbajqMFpHusygqcUF6rrcU1yIxKN0czg0JQbVDe6i7ZZ31nay/wBPlkUEwTKQfIkFf5p2IRLfyA48WCtUs+oceEcJsgEEH3rrzNhZFY76cx9R5Vb+aRVcuHsNYY+IuBQF8R9lGvLdry2jBuoh2++vl60UaHq6kqHIweXOiBoor2DnjmOYqri4nU4zX4eWGUqxVgQR2Ncoz+KOjw6VrytaxhIp495gOm9k5/igyjxdqxGcdZNEzSIzLqtpGvUzJ+9ekkuRbaUCBlt3pXnzY2NJdp7BHIA4nfzwa3XWbWVtNIhfd8PahZH5DfHXg3+ma7Ua3cmaQyB0Vjhd4YzQsmoFXJbDZ6g5ouvdmWWZnmvpMHA3vlS5HvzquutnGiVjHdxSRqfCrdfXp+lTeMVdk7kz4s9ZtI4QHhlP4gp5Z9CatE121KoI0ly3YgAA/U5r70PY4ahbPK+S6uAAGwCO56UWWez9raQr/h/8rkpbxH15VyHPTeqZXLw4/LsGTLfRTJLwXjjIyUTL+/KjvZS9Lx4kfIIypxjINQJETAb7Kn8XIn2NP6Tbo17EF3lAzyU4B9qq5Nu9rC4ZL/OtAp8bLVTa2l0i5Ky7pOOgINZHW2fGWe2j0NYmYcV5AFWsTouP4F+QqmOQSvBOk0TFZEYMrDsRzFehdI1E6hsvDet4lkhD58j3BrztWmfDPW5rqxfQZSFhiy4YHmVJyR+Z/WplSas7xZeWv2X0uswwybsyMnIZ3h1qTaajpFxIDKsBY92QZqJtRp6ztlMqAORzQZJZXkTndWRlHcc6zM3F3XUqNCNRd0bno/8ATXtnZJYogBkBcYNVGqarZwEgyoMds0A6ZNPBatxZ3TeHhUcyT+tQ7lLiWfd3GJPPmxrOxcPNvTl0g0nGm33YQ6nrFlcDcZlYeXLnVpsuFhnhlACxPkKB+fWhXTNEe4lBfz8sUV6/cJomylxIcI0ceYz08fb9a1sWHT3YG6V10Z38Xb3j7UfKpLvx28Yzg58Z5n9MUDU7czzXU8k9xI0krtlnY5JNNVopUqMictpWdqx2e1aXRNUivYl3gvhdPxKeo/75VXVyutHE2naPRGl3llrujw3kH9xZVzud18wfI1C+VjtZSzxuc/6ZG8CtZf8AD7ag7P6nw7gn5Gc4k5/YPZv9/wDitl1O9shYx3izwgDDK+8Mfn9aVnBpmtgzKceyDHc6TbrD82iQR8bwFwO4PL86+r1raFGcwBZZ2O6SM4Xty9KZ2xjtItLF7/abhMkw55yVII96kOiHT4r24wd5w0jZ5KuP26VR2HSj8sf0u3NvGXZFKnxHPI4rJfiRtQ+r6nJY2rlbG3fGB99x1J9OlHe322FppWkG1sJke9nTdQIc8MH7x/j/ANrEjzPnR8UK7EOXmvxRylSpUYQO1yu0jVmQ5ThnmMIhMshiByE3juj2pulVSEh767kt1tnuZmgX7MRkJUe3Sn5Na1OWxWykvp2tl5CMucY8j5j6VApVKO7P7FSpUqhwVdpUqsiH/9k="/>
          <p:cNvSpPr>
            <a:spLocks noChangeAspect="1" noChangeArrowheads="1"/>
          </p:cNvSpPr>
          <p:nvPr/>
        </p:nvSpPr>
        <p:spPr bwMode="auto">
          <a:xfrm>
            <a:off x="63500" y="-411163"/>
            <a:ext cx="7239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24000" y="3581400"/>
            <a:ext cx="6663812" cy="110799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нужен всем!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356" y="280549"/>
            <a:ext cx="2675993" cy="269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2.gstatic.com/images?q=tbn:ANd9GcSmyOtQYicztZAuJxkyQlhD_hnw_IwbnUbm-O2bvzVi7b_ZM8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617060" cy="3157256"/>
          </a:xfrm>
          <a:prstGeom prst="rect">
            <a:avLst/>
          </a:prstGeom>
          <a:noFill/>
        </p:spPr>
      </p:pic>
      <p:pic>
        <p:nvPicPr>
          <p:cNvPr id="17412" name="Picture 4" descr="http://t0.gstatic.com/images?q=tbn:ANd9GcRZ6A0-PSWT0-c5LroSavBivvOoM9wYDakeUJsy7QzANdWqmK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47926"/>
            <a:ext cx="4419600" cy="44196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4572000"/>
            <a:ext cx="3140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течественная война и Великая Победа! (150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5783334"/>
          </a:xfrm>
          <a:prstGeom prst="rect">
            <a:avLst/>
          </a:prstGeom>
          <a:noFill/>
        </p:spPr>
      </p:pic>
      <p:pic>
        <p:nvPicPr>
          <p:cNvPr id="20482" name="Picture 2" descr="http://t1.gstatic.com/images?q=tbn:ANd9GcQUkJxKq7R-piuBic033MX5fWIsvzjJdlOx1hXsyx7CFrLFR6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649" y="3276600"/>
            <a:ext cx="4781351" cy="35814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914400"/>
            <a:ext cx="3140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10400" y="457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вященная войн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646238" y="1233488"/>
            <a:ext cx="5851525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t1.gstatic.com/images?q=tbn:ANd9GcTst55ZfJ_yc5jgRqAu2joxJw3SmL_tHb4fzgK-0b56_vzwb3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7370" y="0"/>
            <a:ext cx="2687505" cy="4038600"/>
          </a:xfrm>
          <a:prstGeom prst="rect">
            <a:avLst/>
          </a:prstGeom>
          <a:noFill/>
        </p:spPr>
      </p:pic>
      <p:pic>
        <p:nvPicPr>
          <p:cNvPr id="14344" name="Picture 8" descr="http://t3.gstatic.com/images?q=tbn:ANd9GcR5xq-bo7-neIXmxK4h1JPph-3goPO6erQuIMT3IXtXgGb9iA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038600"/>
            <a:ext cx="6172200" cy="2819400"/>
          </a:xfrm>
          <a:prstGeom prst="rect">
            <a:avLst/>
          </a:prstGeom>
          <a:noFill/>
        </p:spPr>
      </p:pic>
      <p:pic>
        <p:nvPicPr>
          <p:cNvPr id="7" name="Picture 16" descr="http://education.simcat.ru/school63/img/1316069986_vov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200" y="1905000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4" descr="http://t0.gstatic.com/images?q=tbn:ANd9GcRO6_UoBpbghzgDteROmx2qfTia1uApzf2aIOHGth4B_NeX0Bm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3810000" cy="408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еликая отечественная война. Фото тех времен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5492" y="4648200"/>
            <a:ext cx="274850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004" y="228600"/>
            <a:ext cx="418199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 descr="http://t3.gstatic.com/images?q=tbn:ANd9GcR84exOUL2t-IAz_xfy4lqN5k0tXoOwlIqC1pauiOigyJPzjQBE5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10000"/>
            <a:ext cx="2869530" cy="2057400"/>
          </a:xfrm>
          <a:prstGeom prst="rect">
            <a:avLst/>
          </a:prstGeom>
          <a:noFill/>
        </p:spPr>
      </p:pic>
      <p:pic>
        <p:nvPicPr>
          <p:cNvPr id="21506" name="Picture 2" descr="http://t2.gstatic.com/images?q=tbn:ANd9GcRgSlR5olCxrMyQdUxLKABGNZE7MTe6uEa7xxrsq3aEmrtXnrj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66944" cy="3200400"/>
          </a:xfrm>
          <a:prstGeom prst="rect">
            <a:avLst/>
          </a:prstGeom>
          <a:noFill/>
        </p:spPr>
      </p:pic>
      <p:pic>
        <p:nvPicPr>
          <p:cNvPr id="8" name="Picture 8" descr="http://t0.gstatic.com/images?q=tbn:ANd9GcSKVvmJfj3jqK20IUTnEs9H0z6yWCyMnhisOMU-OUgtIdG5Atdg4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2006" y="3352800"/>
            <a:ext cx="329099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"/>
            <a:ext cx="418199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://t1.gstatic.com/images?q=tbn:ANd9GcTwQwiqMZ4hR7Pxg3JKyZ8nIsCP6x7vm_5xnpceFmmNC5ThIUPI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3802458" cy="3509963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SAyS_bE_5zJWuvtWmwpo37ue7NzXswmIQDxHgcnQTKiZ7YiJAeq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14800"/>
            <a:ext cx="1981200" cy="2518813"/>
          </a:xfrm>
          <a:prstGeom prst="rect">
            <a:avLst/>
          </a:prstGeom>
          <a:noFill/>
        </p:spPr>
      </p:pic>
      <p:pic>
        <p:nvPicPr>
          <p:cNvPr id="22534" name="Picture 6" descr="http://t2.gstatic.com/images?q=tbn:ANd9GcQ9JhMU-RX4jLirV3RZBZMMxJrGSr-Pz_cyQFyV_vtCjFY3vdt8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05200"/>
            <a:ext cx="288958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77</Words>
  <PresentationFormat>Экран (4:3)</PresentationFormat>
  <Paragraphs>32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Schmitt</cp:lastModifiedBy>
  <cp:revision>43</cp:revision>
  <dcterms:modified xsi:type="dcterms:W3CDTF">2012-06-30T05:55:28Z</dcterms:modified>
</cp:coreProperties>
</file>